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5"/>
    <p:restoredTop sz="95070" autoAdjust="0"/>
  </p:normalViewPr>
  <p:slideViewPr>
    <p:cSldViewPr>
      <p:cViewPr varScale="1">
        <p:scale>
          <a:sx n="108" d="100"/>
          <a:sy n="108" d="100"/>
        </p:scale>
        <p:origin x="192" y="384"/>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11/3/23</a:t>
            </a:fld>
            <a:endParaRPr lang="en-US"/>
          </a:p>
        </p:txBody>
      </p:sp>
      <p:sp>
        <p:nvSpPr>
          <p:cNvPr id="4" name="Footer Placeholder 3"/>
          <p:cNvSpPr>
            <a:spLocks noGrp="1"/>
          </p:cNvSpPr>
          <p:nvPr>
            <p:ph type="ftr" sz="quarter" idx="2"/>
          </p:nvPr>
        </p:nvSpPr>
        <p:spPr>
          <a:xfrm>
            <a:off x="0" y="8830472"/>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2"/>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11/3/23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11/3/23</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11/3/23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11/3/23</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sjfelipe@auburnschools.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err="1"/>
              <a:t>Bienvenidos</a:t>
            </a:r>
            <a:r>
              <a:rPr lang="en-US" sz="3200" dirty="0"/>
              <a:t> a la </a:t>
            </a:r>
            <a:r>
              <a:rPr lang="en-US" sz="3200" dirty="0" err="1"/>
              <a:t>Reunión</a:t>
            </a:r>
            <a:r>
              <a:rPr lang="en-US" sz="3200" dirty="0"/>
              <a:t> </a:t>
            </a:r>
            <a:r>
              <a:rPr lang="en-US" sz="3200" dirty="0" err="1"/>
              <a:t>Anual</a:t>
            </a:r>
            <a:r>
              <a:rPr lang="en-US" sz="3200" dirty="0"/>
              <a:t> de Padres de </a:t>
            </a:r>
            <a:r>
              <a:rPr lang="en-US" sz="3200" dirty="0" err="1"/>
              <a:t>Título</a:t>
            </a:r>
            <a:r>
              <a:rPr lang="en-US" sz="3200" dirty="0"/>
              <a:t> I</a:t>
            </a:r>
          </a:p>
        </p:txBody>
      </p:sp>
      <p:sp>
        <p:nvSpPr>
          <p:cNvPr id="3" name="TextBox 2">
            <a:extLst>
              <a:ext uri="{FF2B5EF4-FFF2-40B4-BE49-F238E27FC236}">
                <a16:creationId xmlns:a16="http://schemas.microsoft.com/office/drawing/2014/main" id="{01420DF4-BABA-2BC9-8C15-E4E02D42D513}"/>
              </a:ext>
            </a:extLst>
          </p:cNvPr>
          <p:cNvSpPr txBox="1"/>
          <p:nvPr/>
        </p:nvSpPr>
        <p:spPr>
          <a:xfrm>
            <a:off x="-511629" y="3026229"/>
            <a:ext cx="184731" cy="369332"/>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Lo que se </a:t>
            </a:r>
            <a:r>
              <a:rPr lang="en-US" sz="2800" dirty="0" err="1"/>
              <a:t>incluye</a:t>
            </a:r>
            <a:r>
              <a:rPr lang="en-US" sz="2800" dirty="0"/>
              <a:t> </a:t>
            </a:r>
            <a:r>
              <a:rPr lang="en-US" sz="2800" dirty="0" err="1"/>
              <a:t>en</a:t>
            </a:r>
            <a:r>
              <a:rPr lang="en-US" sz="2800" dirty="0"/>
              <a:t> </a:t>
            </a:r>
            <a:r>
              <a:rPr lang="en-US" sz="2800" dirty="0" err="1"/>
              <a:t>el</a:t>
            </a:r>
            <a:r>
              <a:rPr lang="en-US" sz="2800" dirty="0"/>
              <a:t> Plan de </a:t>
            </a:r>
            <a:r>
              <a:rPr lang="en-US" sz="2800" dirty="0" err="1"/>
              <a:t>Participación</a:t>
            </a:r>
            <a:r>
              <a:rPr lang="en-US" sz="2800" dirty="0"/>
              <a:t> de Padres y </a:t>
            </a:r>
            <a:r>
              <a:rPr lang="en-US" sz="2800" dirty="0" err="1"/>
              <a:t>Familias</a:t>
            </a:r>
            <a:r>
              <a:rPr lang="en-US" sz="2800" dirty="0"/>
              <a:t> de la </a:t>
            </a:r>
            <a:r>
              <a:rPr lang="en-US" sz="2800" dirty="0" err="1"/>
              <a:t>escuela</a:t>
            </a:r>
            <a:endParaRPr lang="en-US" sz="2800" dirty="0"/>
          </a:p>
        </p:txBody>
      </p:sp>
      <p:sp>
        <p:nvSpPr>
          <p:cNvPr id="3" name="Content Placeholder 2"/>
          <p:cNvSpPr>
            <a:spLocks noGrp="1"/>
          </p:cNvSpPr>
          <p:nvPr>
            <p:ph idx="1"/>
          </p:nvPr>
        </p:nvSpPr>
        <p:spPr>
          <a:xfrm>
            <a:off x="381000" y="1752600"/>
            <a:ext cx="8001000" cy="3962400"/>
          </a:xfrm>
        </p:spPr>
        <p:txBody>
          <a:bodyPr/>
          <a:lstStyle/>
          <a:p>
            <a:r>
              <a:rPr lang="en-US" sz="2000" dirty="0"/>
              <a:t>Este plan </a:t>
            </a:r>
            <a:r>
              <a:rPr lang="en-US" sz="2000" dirty="0" err="1"/>
              <a:t>aborda</a:t>
            </a:r>
            <a:r>
              <a:rPr lang="en-US" sz="2000" dirty="0"/>
              <a:t> </a:t>
            </a:r>
            <a:r>
              <a:rPr lang="en-US" sz="2000" dirty="0" err="1"/>
              <a:t>cómo</a:t>
            </a:r>
            <a:r>
              <a:rPr lang="en-US" sz="2000" dirty="0"/>
              <a:t> la </a:t>
            </a:r>
            <a:r>
              <a:rPr lang="en-US" sz="2000" dirty="0" err="1"/>
              <a:t>escuela</a:t>
            </a:r>
            <a:r>
              <a:rPr lang="en-US" sz="2000" dirty="0"/>
              <a:t> </a:t>
            </a:r>
            <a:r>
              <a:rPr lang="en-US" sz="2000" dirty="0" err="1"/>
              <a:t>implementará</a:t>
            </a:r>
            <a:r>
              <a:rPr lang="en-US" sz="2000" dirty="0"/>
              <a:t> </a:t>
            </a:r>
            <a:r>
              <a:rPr lang="en-US" sz="2000" dirty="0" err="1"/>
              <a:t>los</a:t>
            </a:r>
            <a:r>
              <a:rPr lang="en-US" sz="2000" dirty="0"/>
              <a:t> </a:t>
            </a:r>
            <a:r>
              <a:rPr lang="en-US" sz="2000" dirty="0" err="1"/>
              <a:t>requisitos</a:t>
            </a:r>
            <a:r>
              <a:rPr lang="en-US" sz="2000" dirty="0"/>
              <a:t> de </a:t>
            </a:r>
            <a:r>
              <a:rPr lang="en-US" sz="2000" dirty="0" err="1"/>
              <a:t>participación</a:t>
            </a:r>
            <a:r>
              <a:rPr lang="en-US" sz="2000" dirty="0"/>
              <a:t> de </a:t>
            </a:r>
            <a:r>
              <a:rPr lang="en-US" sz="2000" dirty="0" err="1"/>
              <a:t>los</a:t>
            </a:r>
            <a:r>
              <a:rPr lang="en-US" sz="2000" dirty="0"/>
              <a:t> padres y las </a:t>
            </a:r>
            <a:r>
              <a:rPr lang="en-US" sz="2000" dirty="0" err="1"/>
              <a:t>familias</a:t>
            </a:r>
            <a:r>
              <a:rPr lang="en-US" sz="2000" dirty="0"/>
              <a:t> de la Ley </a:t>
            </a:r>
            <a:r>
              <a:rPr lang="en-US" sz="2000" dirty="0" err="1"/>
              <a:t>Cada</a:t>
            </a:r>
            <a:r>
              <a:rPr lang="en-US" sz="2000" dirty="0"/>
              <a:t> Niño </a:t>
            </a:r>
            <a:r>
              <a:rPr lang="en-US" sz="2000" dirty="0" err="1"/>
              <a:t>Triunfa</a:t>
            </a:r>
            <a:r>
              <a:rPr lang="en-US" sz="2000" dirty="0"/>
              <a:t> de 2015. 
  Los </a:t>
            </a:r>
            <a:r>
              <a:rPr lang="en-US" sz="2000" dirty="0" err="1"/>
              <a:t>componentes</a:t>
            </a:r>
            <a:r>
              <a:rPr lang="en-US" sz="2000" dirty="0"/>
              <a:t> </a:t>
            </a:r>
            <a:r>
              <a:rPr lang="en-US" sz="2000" dirty="0" err="1"/>
              <a:t>incluyen</a:t>
            </a:r>
            <a:r>
              <a:rPr lang="en-US" sz="2000" dirty="0"/>
              <a:t>...
</a:t>
            </a:r>
            <a:r>
              <a:rPr lang="en-US" sz="2000" dirty="0" err="1"/>
              <a:t>Cómo</a:t>
            </a:r>
            <a:r>
              <a:rPr lang="en-US" sz="2000" dirty="0"/>
              <a:t> </a:t>
            </a:r>
            <a:r>
              <a:rPr lang="en-US" sz="2000" dirty="0" err="1"/>
              <a:t>pueden</a:t>
            </a:r>
            <a:r>
              <a:rPr lang="en-US" sz="2000" dirty="0"/>
              <a:t> </a:t>
            </a:r>
            <a:r>
              <a:rPr lang="en-US" sz="2000" dirty="0" err="1"/>
              <a:t>participar</a:t>
            </a:r>
            <a:r>
              <a:rPr lang="en-US" sz="2000" dirty="0"/>
              <a:t> </a:t>
            </a:r>
            <a:r>
              <a:rPr lang="en-US" sz="2000" dirty="0" err="1"/>
              <a:t>los</a:t>
            </a:r>
            <a:r>
              <a:rPr lang="en-US" sz="2000" dirty="0"/>
              <a:t> padres </a:t>
            </a:r>
            <a:r>
              <a:rPr lang="en-US" sz="2000" dirty="0" err="1"/>
              <a:t>en</a:t>
            </a:r>
            <a:r>
              <a:rPr lang="en-US" sz="2000" dirty="0"/>
              <a:t> la </a:t>
            </a:r>
            <a:r>
              <a:rPr lang="en-US" sz="2000" dirty="0" err="1"/>
              <a:t>toma</a:t>
            </a:r>
            <a:r>
              <a:rPr lang="en-US" sz="2000" dirty="0"/>
              <a:t> de </a:t>
            </a:r>
            <a:r>
              <a:rPr lang="en-US" sz="2000" dirty="0" err="1"/>
              <a:t>decisiones</a:t>
            </a:r>
            <a:r>
              <a:rPr lang="en-US" sz="2000" dirty="0"/>
              <a:t> y </a:t>
            </a:r>
            <a:r>
              <a:rPr lang="en-US" sz="2000" dirty="0" err="1"/>
              <a:t>en</a:t>
            </a:r>
            <a:r>
              <a:rPr lang="en-US" sz="2000" dirty="0"/>
              <a:t> las </a:t>
            </a:r>
            <a:r>
              <a:rPr lang="en-US" sz="2000" dirty="0" err="1"/>
              <a:t>actividades</a:t>
            </a:r>
            <a:r>
              <a:rPr lang="en-US" sz="2000" dirty="0"/>
              <a:t> 
</a:t>
            </a:r>
            <a:r>
              <a:rPr lang="en-US" sz="2000" dirty="0" err="1"/>
              <a:t>Cómo</a:t>
            </a:r>
            <a:r>
              <a:rPr lang="en-US" sz="2000" dirty="0"/>
              <a:t> se </a:t>
            </a:r>
            <a:r>
              <a:rPr lang="en-US" sz="2000" dirty="0" err="1"/>
              <a:t>utilizan</a:t>
            </a:r>
            <a:r>
              <a:rPr lang="en-US" sz="2000" dirty="0"/>
              <a:t> </a:t>
            </a:r>
            <a:r>
              <a:rPr lang="en-US" sz="2000" dirty="0" err="1"/>
              <a:t>los</a:t>
            </a:r>
            <a:r>
              <a:rPr lang="en-US" sz="2000" dirty="0"/>
              <a:t> </a:t>
            </a:r>
            <a:r>
              <a:rPr lang="en-US" sz="2000" dirty="0" err="1"/>
              <a:t>fondos</a:t>
            </a:r>
            <a:r>
              <a:rPr lang="en-US" sz="2000" dirty="0"/>
              <a:t> de </a:t>
            </a:r>
            <a:r>
              <a:rPr lang="en-US" sz="2000" dirty="0" err="1"/>
              <a:t>participación</a:t>
            </a:r>
            <a:r>
              <a:rPr lang="en-US" sz="2000" dirty="0"/>
              <a:t> de </a:t>
            </a:r>
            <a:r>
              <a:rPr lang="en-US" sz="2000" dirty="0" err="1"/>
              <a:t>los</a:t>
            </a:r>
            <a:r>
              <a:rPr lang="en-US" sz="2000" dirty="0"/>
              <a:t> padres y las </a:t>
            </a:r>
            <a:r>
              <a:rPr lang="en-US" sz="2000" dirty="0" err="1"/>
              <a:t>familias</a:t>
            </a:r>
            <a:r>
              <a:rPr lang="en-US" sz="2000" dirty="0"/>
              <a:t>
</a:t>
            </a:r>
            <a:r>
              <a:rPr lang="en-US" sz="2000" dirty="0" err="1"/>
              <a:t>Cómo</a:t>
            </a:r>
            <a:r>
              <a:rPr lang="en-US" sz="2000" dirty="0"/>
              <a:t> se </a:t>
            </a:r>
            <a:r>
              <a:rPr lang="en-US" sz="2000" dirty="0" err="1"/>
              <a:t>proporcionará</a:t>
            </a:r>
            <a:r>
              <a:rPr lang="en-US" sz="2000" dirty="0"/>
              <a:t> </a:t>
            </a:r>
            <a:r>
              <a:rPr lang="en-US" sz="2000" dirty="0" err="1"/>
              <a:t>información</a:t>
            </a:r>
            <a:r>
              <a:rPr lang="en-US" sz="2000" dirty="0"/>
              <a:t> y </a:t>
            </a:r>
            <a:r>
              <a:rPr lang="en-US" sz="2000" dirty="0" err="1"/>
              <a:t>capacitación</a:t>
            </a:r>
            <a:r>
              <a:rPr lang="en-US" sz="2000" dirty="0"/>
              <a:t> a </a:t>
            </a:r>
            <a:r>
              <a:rPr lang="en-US" sz="2000" dirty="0" err="1"/>
              <a:t>los</a:t>
            </a:r>
            <a:r>
              <a:rPr lang="en-US" sz="2000" dirty="0"/>
              <a:t> padres
</a:t>
            </a:r>
            <a:r>
              <a:rPr lang="en-US" sz="2000" dirty="0" err="1"/>
              <a:t>Cómo</a:t>
            </a:r>
            <a:r>
              <a:rPr lang="en-US" sz="2000" dirty="0"/>
              <a:t> la </a:t>
            </a:r>
            <a:r>
              <a:rPr lang="en-US" sz="2000" dirty="0" err="1"/>
              <a:t>escuela</a:t>
            </a:r>
            <a:r>
              <a:rPr lang="en-US" sz="2000" dirty="0"/>
              <a:t> </a:t>
            </a:r>
            <a:r>
              <a:rPr lang="en-US" sz="2000" dirty="0" err="1"/>
              <a:t>desarrollará</a:t>
            </a:r>
            <a:r>
              <a:rPr lang="en-US" sz="2000" dirty="0"/>
              <a:t> la </a:t>
            </a:r>
            <a:r>
              <a:rPr lang="en-US" sz="2000" dirty="0" err="1"/>
              <a:t>capacidad</a:t>
            </a:r>
            <a:r>
              <a:rPr lang="en-US" sz="2000" dirty="0"/>
              <a:t> de </a:t>
            </a:r>
            <a:r>
              <a:rPr lang="en-US" sz="2000" dirty="0" err="1"/>
              <a:t>los</a:t>
            </a:r>
            <a:r>
              <a:rPr lang="en-US" sz="2000" dirty="0"/>
              <a:t> padres y </a:t>
            </a:r>
            <a:r>
              <a:rPr lang="en-US" sz="2000" dirty="0" err="1"/>
              <a:t>el</a:t>
            </a:r>
            <a:r>
              <a:rPr lang="en-US" sz="2000" dirty="0"/>
              <a:t> personal para </a:t>
            </a:r>
            <a:r>
              <a:rPr lang="en-US" sz="2000" dirty="0" err="1"/>
              <a:t>una</a:t>
            </a:r>
            <a:r>
              <a:rPr lang="en-US" sz="2000" dirty="0"/>
              <a:t> </a:t>
            </a:r>
            <a:r>
              <a:rPr lang="en-US" sz="2000" dirty="0" err="1"/>
              <a:t>fuerte</a:t>
            </a:r>
            <a:r>
              <a:rPr lang="en-US" sz="2000" dirty="0"/>
              <a:t> </a:t>
            </a:r>
            <a:r>
              <a:rPr lang="en-US" sz="2000" dirty="0" err="1"/>
              <a:t>participación</a:t>
            </a:r>
            <a:r>
              <a:rPr lang="en-US" sz="2000" dirty="0"/>
              <a:t> de </a:t>
            </a:r>
            <a:r>
              <a:rPr lang="en-US" sz="2000" dirty="0" err="1"/>
              <a:t>los</a:t>
            </a:r>
            <a:r>
              <a:rPr lang="en-US" sz="2000" dirty="0"/>
              <a:t> padres y la </a:t>
            </a:r>
            <a:r>
              <a:rPr lang="en-US" sz="2000" dirty="0" err="1"/>
              <a:t>familia</a:t>
            </a:r>
            <a:r>
              <a:rPr lang="en-US" sz="2000" dirty="0"/>
              <a:t> a </a:t>
            </a:r>
            <a:r>
              <a:rPr lang="en-US" sz="2000" dirty="0" err="1"/>
              <a:t>través</a:t>
            </a:r>
            <a:r>
              <a:rPr lang="en-US" sz="2000" dirty="0"/>
              <a:t> de </a:t>
            </a:r>
            <a:r>
              <a:rPr lang="en-US" sz="2000" dirty="0" err="1"/>
              <a:t>estrategias</a:t>
            </a:r>
            <a:r>
              <a:rPr lang="en-US" sz="2000" dirty="0"/>
              <a:t> "</a:t>
            </a:r>
            <a:r>
              <a:rPr lang="en-US" sz="2000" dirty="0" err="1"/>
              <a:t>basadas</a:t>
            </a:r>
            <a:r>
              <a:rPr lang="en-US" sz="2000" dirty="0"/>
              <a:t> </a:t>
            </a:r>
            <a:r>
              <a:rPr lang="en-US" sz="2000" dirty="0" err="1"/>
              <a:t>en</a:t>
            </a:r>
            <a:r>
              <a:rPr lang="en-US" sz="2000" dirty="0"/>
              <a:t> la </a:t>
            </a:r>
            <a:r>
              <a:rPr lang="en-US" sz="2000" dirty="0" err="1"/>
              <a:t>evidencia</a:t>
            </a:r>
            <a:r>
              <a:rPr lang="en-US" sz="2000" dirty="0"/>
              <a:t>"
</a:t>
            </a:r>
            <a:r>
              <a:rPr lang="en-US" sz="2000" dirty="0" err="1"/>
              <a:t>Ustedes</a:t>
            </a:r>
            <a:r>
              <a:rPr lang="en-US" sz="2000" dirty="0"/>
              <a:t>, </a:t>
            </a:r>
            <a:r>
              <a:rPr lang="en-US" sz="2000" dirty="0" err="1"/>
              <a:t>como</a:t>
            </a:r>
            <a:r>
              <a:rPr lang="en-US" sz="2000" dirty="0"/>
              <a:t> padres del </a:t>
            </a:r>
            <a:r>
              <a:rPr lang="en-US" sz="2000" dirty="0" err="1"/>
              <a:t>Título</a:t>
            </a:r>
            <a:r>
              <a:rPr lang="en-US" sz="2000" dirty="0"/>
              <a:t> I, </a:t>
            </a:r>
            <a:r>
              <a:rPr lang="en-US" sz="2000" dirty="0" err="1"/>
              <a:t>tienen</a:t>
            </a:r>
            <a:r>
              <a:rPr lang="en-US" sz="2000" dirty="0"/>
              <a:t> derecho a </a:t>
            </a:r>
            <a:r>
              <a:rPr lang="en-US" sz="2000" dirty="0" err="1"/>
              <a:t>participar</a:t>
            </a:r>
            <a:r>
              <a:rPr lang="en-US" sz="2000" dirty="0"/>
              <a:t> </a:t>
            </a:r>
            <a:r>
              <a:rPr lang="en-US" sz="2000" dirty="0" err="1"/>
              <a:t>en</a:t>
            </a:r>
            <a:r>
              <a:rPr lang="en-US" sz="2000" dirty="0"/>
              <a:t> </a:t>
            </a:r>
            <a:r>
              <a:rPr lang="en-US" sz="2000" dirty="0" err="1"/>
              <a:t>el</a:t>
            </a:r>
            <a:r>
              <a:rPr lang="en-US" sz="2000" dirty="0"/>
              <a:t> </a:t>
            </a:r>
            <a:r>
              <a:rPr lang="en-US" sz="2000" dirty="0" err="1"/>
              <a:t>desarrollo</a:t>
            </a:r>
            <a:r>
              <a:rPr lang="en-US" sz="2000" dirty="0"/>
              <a:t> del Plan de </a:t>
            </a:r>
            <a:r>
              <a:rPr lang="en-US" sz="2000" dirty="0" err="1"/>
              <a:t>Participación</a:t>
            </a:r>
            <a:r>
              <a:rPr lang="en-US" sz="2000" dirty="0"/>
              <a:t> de Padres y </a:t>
            </a:r>
            <a:r>
              <a:rPr lang="en-US" sz="2000" dirty="0" err="1"/>
              <a:t>Familias</a:t>
            </a:r>
            <a:r>
              <a:rPr lang="en-US" sz="2000" dirty="0"/>
              <a:t> de </a:t>
            </a:r>
            <a:r>
              <a:rPr lang="en-US" sz="2000" dirty="0" err="1"/>
              <a:t>su</a:t>
            </a:r>
            <a:r>
              <a:rPr lang="en-US" sz="2000" dirty="0"/>
              <a:t> </a:t>
            </a:r>
            <a:r>
              <a:rPr lang="en-US" sz="2000" dirty="0" err="1"/>
              <a:t>escuela</a:t>
            </a:r>
            <a:r>
              <a:rPr lang="en-US" sz="20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a:t>
            </a:r>
            <a:r>
              <a:rPr lang="en-US" sz="2800" dirty="0" err="1"/>
              <a:t>Qué</a:t>
            </a:r>
            <a:r>
              <a:rPr lang="en-US" sz="2800" dirty="0"/>
              <a:t> es </a:t>
            </a:r>
            <a:r>
              <a:rPr lang="en-US" sz="2800" dirty="0" err="1"/>
              <a:t>el</a:t>
            </a:r>
            <a:r>
              <a:rPr lang="en-US" sz="2800" dirty="0"/>
              <a:t> </a:t>
            </a:r>
            <a:r>
              <a:rPr lang="en-US" sz="2800" dirty="0" err="1"/>
              <a:t>Pacto</a:t>
            </a:r>
            <a:r>
              <a:rPr lang="en-US" sz="2800" dirty="0"/>
              <a:t> entre la Escuela y </a:t>
            </a:r>
            <a:r>
              <a:rPr lang="en-US" sz="2800" dirty="0" err="1"/>
              <a:t>los</a:t>
            </a:r>
            <a:r>
              <a:rPr lang="en-US" sz="2800" dirty="0"/>
              <a:t> Padres?</a:t>
            </a:r>
          </a:p>
        </p:txBody>
      </p:sp>
      <p:sp>
        <p:nvSpPr>
          <p:cNvPr id="3" name="Content Placeholder 2"/>
          <p:cNvSpPr>
            <a:spLocks noGrp="1"/>
          </p:cNvSpPr>
          <p:nvPr>
            <p:ph idx="1"/>
          </p:nvPr>
        </p:nvSpPr>
        <p:spPr>
          <a:xfrm>
            <a:off x="457200" y="2133601"/>
            <a:ext cx="8001000" cy="3962400"/>
          </a:xfrm>
        </p:spPr>
        <p:txBody>
          <a:bodyPr/>
          <a:lstStyle/>
          <a:p>
            <a:r>
              <a:rPr lang="en-US" sz="2200" dirty="0"/>
              <a:t>El </a:t>
            </a:r>
            <a:r>
              <a:rPr lang="en-US" sz="2200" dirty="0" err="1"/>
              <a:t>pacto</a:t>
            </a:r>
            <a:r>
              <a:rPr lang="en-US" sz="2200" dirty="0"/>
              <a:t> es un </a:t>
            </a:r>
            <a:r>
              <a:rPr lang="en-US" sz="2200" dirty="0" err="1"/>
              <a:t>compromiso</a:t>
            </a:r>
            <a:r>
              <a:rPr lang="en-US" sz="2200" dirty="0"/>
              <a:t> de la </a:t>
            </a:r>
            <a:r>
              <a:rPr lang="en-US" sz="2200" dirty="0" err="1"/>
              <a:t>escuela</a:t>
            </a:r>
            <a:r>
              <a:rPr lang="en-US" sz="2200" dirty="0"/>
              <a:t>, </a:t>
            </a:r>
            <a:r>
              <a:rPr lang="en-US" sz="2200" dirty="0" err="1"/>
              <a:t>los</a:t>
            </a:r>
            <a:r>
              <a:rPr lang="en-US" sz="2200" dirty="0"/>
              <a:t> padres y </a:t>
            </a:r>
            <a:r>
              <a:rPr lang="en-US" sz="2200" dirty="0" err="1"/>
              <a:t>el</a:t>
            </a:r>
            <a:r>
              <a:rPr lang="en-US" sz="2200" dirty="0"/>
              <a:t> </a:t>
            </a:r>
            <a:r>
              <a:rPr lang="en-US" sz="2200" dirty="0" err="1"/>
              <a:t>estudiante</a:t>
            </a:r>
            <a:r>
              <a:rPr lang="en-US" sz="2200" dirty="0"/>
              <a:t> para </a:t>
            </a:r>
            <a:r>
              <a:rPr lang="en-US" sz="2200" dirty="0" err="1"/>
              <a:t>compartir</a:t>
            </a:r>
            <a:r>
              <a:rPr lang="en-US" sz="2200" dirty="0"/>
              <a:t> la </a:t>
            </a:r>
            <a:r>
              <a:rPr lang="en-US" sz="2200" dirty="0" err="1"/>
              <a:t>responsabilidad</a:t>
            </a:r>
            <a:r>
              <a:rPr lang="en-US" sz="2200" dirty="0"/>
              <a:t> de </a:t>
            </a:r>
            <a:r>
              <a:rPr lang="en-US" sz="2200" dirty="0" err="1"/>
              <a:t>mejorar</a:t>
            </a:r>
            <a:r>
              <a:rPr lang="en-US" sz="2200" dirty="0"/>
              <a:t> </a:t>
            </a:r>
            <a:r>
              <a:rPr lang="en-US" sz="2200" dirty="0" err="1"/>
              <a:t>el</a:t>
            </a:r>
            <a:r>
              <a:rPr lang="en-US" sz="2200" dirty="0"/>
              <a:t> </a:t>
            </a:r>
            <a:r>
              <a:rPr lang="en-US" sz="2200" dirty="0" err="1"/>
              <a:t>rendimiento</a:t>
            </a:r>
            <a:r>
              <a:rPr lang="en-US" sz="2200" dirty="0"/>
              <a:t> </a:t>
            </a:r>
            <a:r>
              <a:rPr lang="en-US" sz="2200" dirty="0" err="1"/>
              <a:t>académico</a:t>
            </a:r>
            <a:r>
              <a:rPr lang="en-US" sz="2200" dirty="0"/>
              <a:t>.
</a:t>
            </a:r>
            <a:r>
              <a:rPr lang="en-US" sz="2200" dirty="0" err="1"/>
              <a:t>Ustedes</a:t>
            </a:r>
            <a:r>
              <a:rPr lang="en-US" sz="2200" dirty="0"/>
              <a:t>, </a:t>
            </a:r>
            <a:r>
              <a:rPr lang="en-US" sz="2200" dirty="0" err="1"/>
              <a:t>como</a:t>
            </a:r>
            <a:r>
              <a:rPr lang="en-US" sz="2200" dirty="0"/>
              <a:t> Padres de </a:t>
            </a:r>
            <a:r>
              <a:rPr lang="en-US" sz="2200" dirty="0" err="1"/>
              <a:t>Título</a:t>
            </a:r>
            <a:r>
              <a:rPr lang="en-US" sz="2200" dirty="0"/>
              <a:t> I, </a:t>
            </a:r>
            <a:r>
              <a:rPr lang="en-US" sz="2200" dirty="0" err="1"/>
              <a:t>tienen</a:t>
            </a:r>
            <a:r>
              <a:rPr lang="en-US" sz="2200" dirty="0"/>
              <a:t> </a:t>
            </a:r>
            <a:r>
              <a:rPr lang="en-US" sz="2200" dirty="0" err="1"/>
              <a:t>el</a:t>
            </a:r>
            <a:r>
              <a:rPr lang="en-US" sz="2200" dirty="0"/>
              <a:t> derecho de </a:t>
            </a:r>
            <a:r>
              <a:rPr lang="en-US" sz="2200" dirty="0" err="1"/>
              <a:t>participar</a:t>
            </a:r>
            <a:r>
              <a:rPr lang="en-US" sz="2200" dirty="0"/>
              <a:t> </a:t>
            </a:r>
            <a:r>
              <a:rPr lang="en-US" sz="2200" dirty="0" err="1"/>
              <a:t>en</a:t>
            </a:r>
            <a:r>
              <a:rPr lang="en-US" sz="2200" dirty="0"/>
              <a:t> </a:t>
            </a:r>
            <a:r>
              <a:rPr lang="en-US" sz="2200" dirty="0" err="1"/>
              <a:t>el</a:t>
            </a:r>
            <a:r>
              <a:rPr lang="en-US" sz="2200" dirty="0"/>
              <a:t> </a:t>
            </a:r>
            <a:r>
              <a:rPr lang="en-US" sz="2200" dirty="0" err="1"/>
              <a:t>desarrollo</a:t>
            </a:r>
            <a:r>
              <a:rPr lang="en-US" sz="2200" dirty="0"/>
              <a:t> del </a:t>
            </a:r>
            <a:r>
              <a:rPr lang="en-US" sz="2200" dirty="0" err="1"/>
              <a:t>Pacto</a:t>
            </a:r>
            <a:r>
              <a:rPr lang="en-US" sz="2200" dirty="0"/>
              <a:t> entre la Escuela y </a:t>
            </a:r>
            <a:r>
              <a:rPr lang="en-US" sz="2200" dirty="0" err="1"/>
              <a:t>los</a:t>
            </a:r>
            <a:r>
              <a:rPr lang="en-US" sz="2200" dirty="0"/>
              <a:t> Padres.
La </a:t>
            </a:r>
            <a:r>
              <a:rPr lang="en-US" sz="2200" dirty="0" err="1"/>
              <a:t>sección</a:t>
            </a:r>
            <a:r>
              <a:rPr lang="en-US" sz="2200" dirty="0"/>
              <a:t> escolar DEBE </a:t>
            </a:r>
            <a:r>
              <a:rPr lang="en-US" sz="2200" dirty="0" err="1"/>
              <a:t>incluir</a:t>
            </a:r>
            <a:r>
              <a:rPr lang="en-US" sz="2200" dirty="0"/>
              <a:t> </a:t>
            </a:r>
            <a:r>
              <a:rPr lang="en-US" sz="2200" dirty="0" err="1"/>
              <a:t>los</a:t>
            </a:r>
            <a:r>
              <a:rPr lang="en-US" sz="2200" dirty="0"/>
              <a:t> </a:t>
            </a:r>
            <a:r>
              <a:rPr lang="en-US" sz="2200" dirty="0" err="1"/>
              <a:t>siguientes</a:t>
            </a:r>
            <a:r>
              <a:rPr lang="en-US" sz="2200" dirty="0"/>
              <a:t> 6 </a:t>
            </a:r>
            <a:r>
              <a:rPr lang="en-US" sz="2200" dirty="0" err="1"/>
              <a:t>componentes</a:t>
            </a:r>
            <a:r>
              <a:rPr lang="en-US" sz="2200" dirty="0"/>
              <a:t>
</a:t>
            </a:r>
            <a:r>
              <a:rPr lang="en-US" sz="2200" dirty="0" err="1"/>
              <a:t>Distribución</a:t>
            </a:r>
            <a:r>
              <a:rPr lang="en-US" sz="2200" dirty="0"/>
              <a:t> del </a:t>
            </a:r>
            <a:r>
              <a:rPr lang="en-US" sz="2200" dirty="0" err="1"/>
              <a:t>Pacto</a:t>
            </a:r>
            <a:r>
              <a:rPr lang="en-US" sz="22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a:t>
            </a:r>
            <a:r>
              <a:rPr lang="en-US" sz="2800" dirty="0" err="1"/>
              <a:t>Cómo</a:t>
            </a:r>
            <a:r>
              <a:rPr lang="en-US" sz="2800" dirty="0"/>
              <a:t> </a:t>
            </a:r>
            <a:r>
              <a:rPr lang="en-US" sz="2800" dirty="0" err="1"/>
              <a:t>solicito</a:t>
            </a:r>
            <a:r>
              <a:rPr lang="en-US" sz="2800" dirty="0"/>
              <a:t> las </a:t>
            </a:r>
            <a:r>
              <a:rPr lang="en-US" sz="2800" dirty="0" err="1"/>
              <a:t>calificaciones</a:t>
            </a:r>
            <a:r>
              <a:rPr lang="en-US" sz="2800" dirty="0"/>
              <a:t> de </a:t>
            </a:r>
            <a:r>
              <a:rPr lang="en-US" sz="2800" dirty="0" err="1"/>
              <a:t>los</a:t>
            </a:r>
            <a:r>
              <a:rPr lang="en-US" sz="2800" dirty="0"/>
              <a:t> maestros de mi </a:t>
            </a:r>
            <a:r>
              <a:rPr lang="en-US" sz="2800" dirty="0" err="1"/>
              <a:t>hijo</a:t>
            </a:r>
            <a:r>
              <a:rPr lang="en-US" sz="2800" dirty="0"/>
              <a:t>?</a:t>
            </a:r>
          </a:p>
        </p:txBody>
      </p:sp>
      <p:sp>
        <p:nvSpPr>
          <p:cNvPr id="3" name="Content Placeholder 2"/>
          <p:cNvSpPr>
            <a:spLocks noGrp="1"/>
          </p:cNvSpPr>
          <p:nvPr>
            <p:ph idx="1"/>
          </p:nvPr>
        </p:nvSpPr>
        <p:spPr>
          <a:xfrm>
            <a:off x="457200" y="2667000"/>
            <a:ext cx="8001000" cy="2895599"/>
          </a:xfrm>
        </p:spPr>
        <p:txBody>
          <a:bodyPr/>
          <a:lstStyle/>
          <a:p>
            <a:r>
              <a:rPr lang="en-US" sz="2200" dirty="0" err="1"/>
              <a:t>Ustedes</a:t>
            </a:r>
            <a:r>
              <a:rPr lang="en-US" sz="2200" dirty="0"/>
              <a:t>, </a:t>
            </a:r>
            <a:r>
              <a:rPr lang="en-US" sz="2200" dirty="0" err="1"/>
              <a:t>como</a:t>
            </a:r>
            <a:r>
              <a:rPr lang="en-US" sz="2200" dirty="0"/>
              <a:t> padres de </a:t>
            </a:r>
            <a:r>
              <a:rPr lang="en-US" sz="2200" dirty="0" err="1"/>
              <a:t>Título</a:t>
            </a:r>
            <a:r>
              <a:rPr lang="en-US" sz="2200" dirty="0"/>
              <a:t> I, </a:t>
            </a:r>
            <a:r>
              <a:rPr lang="en-US" sz="2200" dirty="0" err="1"/>
              <a:t>tienen</a:t>
            </a:r>
            <a:r>
              <a:rPr lang="en-US" sz="2200" dirty="0"/>
              <a:t> derecho a </a:t>
            </a:r>
            <a:r>
              <a:rPr lang="en-US" sz="2200" dirty="0" err="1"/>
              <a:t>solicitar</a:t>
            </a:r>
            <a:r>
              <a:rPr lang="en-US" sz="2200" dirty="0"/>
              <a:t> las </a:t>
            </a:r>
            <a:r>
              <a:rPr lang="en-US" sz="2200" dirty="0" err="1"/>
              <a:t>calificaciones</a:t>
            </a:r>
            <a:r>
              <a:rPr lang="en-US" sz="2200" dirty="0"/>
              <a:t> de </a:t>
            </a:r>
            <a:r>
              <a:rPr lang="en-US" sz="2200" dirty="0" err="1"/>
              <a:t>los</a:t>
            </a:r>
            <a:r>
              <a:rPr lang="en-US" sz="2200" dirty="0"/>
              <a:t> maestros de </a:t>
            </a:r>
            <a:r>
              <a:rPr lang="en-US" sz="2200" dirty="0" err="1"/>
              <a:t>su</a:t>
            </a:r>
            <a:r>
              <a:rPr lang="en-US" sz="2200" dirty="0"/>
              <a:t> </a:t>
            </a:r>
            <a:r>
              <a:rPr lang="en-US" sz="2200" dirty="0" err="1"/>
              <a:t>hijo</a:t>
            </a:r>
            <a:r>
              <a:rPr lang="en-US" sz="2200" dirty="0"/>
              <a:t>
</a:t>
            </a:r>
            <a:r>
              <a:rPr lang="en-US" sz="2200" dirty="0" err="1"/>
              <a:t>Cómo</a:t>
            </a:r>
            <a:r>
              <a:rPr lang="en-US" sz="2200" dirty="0"/>
              <a:t> se le </a:t>
            </a:r>
            <a:r>
              <a:rPr lang="en-US" sz="2200" dirty="0" err="1"/>
              <a:t>notifica</a:t>
            </a:r>
            <a:r>
              <a:rPr lang="en-US" sz="2200" dirty="0"/>
              <a:t> de </a:t>
            </a:r>
            <a:r>
              <a:rPr lang="en-US" sz="2200" dirty="0" err="1"/>
              <a:t>este</a:t>
            </a:r>
            <a:r>
              <a:rPr lang="en-US" sz="2200" dirty="0"/>
              <a:t> derecho y </a:t>
            </a:r>
            <a:r>
              <a:rPr lang="en-US" sz="2200" dirty="0" err="1"/>
              <a:t>el</a:t>
            </a:r>
            <a:r>
              <a:rPr lang="en-US" sz="2200" dirty="0"/>
              <a:t> </a:t>
            </a:r>
            <a:r>
              <a:rPr lang="en-US" sz="2200" dirty="0" err="1"/>
              <a:t>proceso</a:t>
            </a:r>
            <a:r>
              <a:rPr lang="en-US" sz="2200" dirty="0"/>
              <a:t> para </a:t>
            </a:r>
            <a:r>
              <a:rPr lang="en-US" sz="2200" dirty="0" err="1"/>
              <a:t>realizar</a:t>
            </a:r>
            <a:r>
              <a:rPr lang="en-US" sz="2200" dirty="0"/>
              <a:t> </a:t>
            </a:r>
            <a:r>
              <a:rPr lang="en-US" sz="2200" dirty="0" err="1"/>
              <a:t>dicha</a:t>
            </a:r>
            <a:r>
              <a:rPr lang="en-US" sz="2200" dirty="0"/>
              <a:t> </a:t>
            </a:r>
            <a:r>
              <a:rPr lang="en-US" sz="2200" dirty="0" err="1"/>
              <a:t>solicitud</a:t>
            </a:r>
            <a:r>
              <a:rPr lang="en-US" sz="2200" dirty="0"/>
              <a:t>.</a:t>
            </a:r>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6172200" cy="1143000"/>
          </a:xfrm>
        </p:spPr>
        <p:txBody>
          <a:bodyPr/>
          <a:lstStyle/>
          <a:p>
            <a:r>
              <a:rPr lang="en-US" sz="2800" dirty="0"/>
              <a:t>¿</a:t>
            </a:r>
            <a:r>
              <a:rPr lang="en-US" sz="2800" dirty="0" err="1"/>
              <a:t>Cómo</a:t>
            </a:r>
            <a:r>
              <a:rPr lang="en-US" sz="2800" dirty="0"/>
              <a:t> se </a:t>
            </a:r>
            <a:r>
              <a:rPr lang="en-US" sz="2800" dirty="0" err="1"/>
              <a:t>lleva</a:t>
            </a:r>
            <a:r>
              <a:rPr lang="en-US" sz="2800" dirty="0"/>
              <a:t> a </a:t>
            </a:r>
            <a:r>
              <a:rPr lang="en-US" sz="2800" dirty="0" err="1"/>
              <a:t>cabo</a:t>
            </a:r>
            <a:r>
              <a:rPr lang="en-US" sz="2800" dirty="0"/>
              <a:t> la </a:t>
            </a:r>
            <a:r>
              <a:rPr lang="en-US" sz="2800" dirty="0" err="1"/>
              <a:t>evaluación</a:t>
            </a:r>
            <a:r>
              <a:rPr lang="en-US" sz="2800" dirty="0"/>
              <a:t> de la Política de </a:t>
            </a:r>
            <a:r>
              <a:rPr lang="en-US" sz="2800" dirty="0" err="1"/>
              <a:t>Participación</a:t>
            </a:r>
            <a:r>
              <a:rPr lang="en-US" sz="2800" dirty="0"/>
              <a:t> de Padres y </a:t>
            </a:r>
            <a:r>
              <a:rPr lang="en-US" sz="2800" dirty="0" err="1"/>
              <a:t>Familias</a:t>
            </a:r>
            <a:r>
              <a:rPr lang="en-US" sz="2800" dirty="0"/>
              <a:t> de la LEA?</a:t>
            </a:r>
          </a:p>
        </p:txBody>
      </p:sp>
      <p:sp>
        <p:nvSpPr>
          <p:cNvPr id="3" name="Content Placeholder 2"/>
          <p:cNvSpPr>
            <a:spLocks noGrp="1"/>
          </p:cNvSpPr>
          <p:nvPr>
            <p:ph idx="1"/>
          </p:nvPr>
        </p:nvSpPr>
        <p:spPr>
          <a:xfrm>
            <a:off x="206829" y="1524000"/>
            <a:ext cx="7162800" cy="4724400"/>
          </a:xfrm>
        </p:spPr>
        <p:txBody>
          <a:bodyPr/>
          <a:lstStyle/>
          <a:p>
            <a:r>
              <a:rPr lang="en-US" sz="2000" dirty="0" err="1"/>
              <a:t>Requisitos</a:t>
            </a:r>
            <a:r>
              <a:rPr lang="en-US" sz="2000" dirty="0"/>
              <a:t> de </a:t>
            </a:r>
            <a:r>
              <a:rPr lang="en-US" sz="2000" dirty="0" err="1"/>
              <a:t>evaluación</a:t>
            </a:r>
            <a:r>
              <a:rPr lang="en-US" sz="2000" dirty="0"/>
              <a:t>
Las LEA y las </a:t>
            </a:r>
            <a:r>
              <a:rPr lang="en-US" sz="2000" dirty="0" err="1"/>
              <a:t>escuelas</a:t>
            </a:r>
            <a:r>
              <a:rPr lang="en-US" sz="2000" dirty="0"/>
              <a:t> </a:t>
            </a:r>
            <a:r>
              <a:rPr lang="en-US" sz="2000" dirty="0" err="1"/>
              <a:t>deben</a:t>
            </a:r>
            <a:r>
              <a:rPr lang="en-US" sz="2000" dirty="0"/>
              <a:t> </a:t>
            </a:r>
            <a:r>
              <a:rPr lang="en-US" sz="2000" dirty="0" err="1"/>
              <a:t>llegar</a:t>
            </a:r>
            <a:r>
              <a:rPr lang="en-US" sz="2000" dirty="0"/>
              <a:t> </a:t>
            </a:r>
            <a:r>
              <a:rPr lang="en-US" sz="2000" dirty="0" err="1"/>
              <a:t>activamente</a:t>
            </a:r>
            <a:r>
              <a:rPr lang="en-US" sz="2000" dirty="0"/>
              <a:t> a </a:t>
            </a:r>
            <a:r>
              <a:rPr lang="en-US" sz="2000" dirty="0" err="1"/>
              <a:t>todos</a:t>
            </a:r>
            <a:r>
              <a:rPr lang="en-US" sz="2000" dirty="0"/>
              <a:t> </a:t>
            </a:r>
            <a:r>
              <a:rPr lang="en-US" sz="2000" dirty="0" err="1"/>
              <a:t>los</a:t>
            </a:r>
            <a:r>
              <a:rPr lang="en-US" sz="2000" dirty="0"/>
              <a:t> padres y </a:t>
            </a:r>
            <a:r>
              <a:rPr lang="en-US" sz="2000" dirty="0" err="1"/>
              <a:t>familias</a:t>
            </a:r>
            <a:r>
              <a:rPr lang="en-US" sz="2000" dirty="0"/>
              <a:t> </a:t>
            </a:r>
            <a:r>
              <a:rPr lang="en-US" sz="2000" dirty="0" err="1"/>
              <a:t>más</a:t>
            </a:r>
            <a:r>
              <a:rPr lang="en-US" sz="2000" dirty="0"/>
              <a:t> </a:t>
            </a:r>
            <a:r>
              <a:rPr lang="en-US" sz="2000" dirty="0" err="1"/>
              <a:t>allá</a:t>
            </a:r>
            <a:r>
              <a:rPr lang="en-US" sz="2000" dirty="0"/>
              <a:t> de las barreras de la </a:t>
            </a:r>
            <a:r>
              <a:rPr lang="en-US" sz="2000" dirty="0" err="1"/>
              <a:t>cultura</a:t>
            </a:r>
            <a:r>
              <a:rPr lang="en-US" sz="2000" dirty="0"/>
              <a:t>, </a:t>
            </a:r>
            <a:r>
              <a:rPr lang="en-US" sz="2000" dirty="0" err="1"/>
              <a:t>el</a:t>
            </a:r>
            <a:r>
              <a:rPr lang="en-US" sz="2000" dirty="0"/>
              <a:t> </a:t>
            </a:r>
            <a:r>
              <a:rPr lang="en-US" sz="2000" dirty="0" err="1"/>
              <a:t>idioma</a:t>
            </a:r>
            <a:r>
              <a:rPr lang="en-US" sz="2000" dirty="0"/>
              <a:t>, las </a:t>
            </a:r>
            <a:r>
              <a:rPr lang="en-US" sz="2000" dirty="0" err="1"/>
              <a:t>discapacidades</a:t>
            </a:r>
            <a:r>
              <a:rPr lang="en-US" sz="2000" dirty="0"/>
              <a:t> y la </a:t>
            </a:r>
            <a:r>
              <a:rPr lang="en-US" sz="2000" dirty="0" err="1"/>
              <a:t>pobreza</a:t>
            </a:r>
            <a:r>
              <a:rPr lang="en-US" sz="2000" dirty="0"/>
              <a:t>.
</a:t>
            </a:r>
            <a:r>
              <a:rPr lang="en-US" sz="2000" dirty="0" err="1"/>
              <a:t>Realizar</a:t>
            </a:r>
            <a:r>
              <a:rPr lang="en-US" sz="2000" dirty="0"/>
              <a:t> </a:t>
            </a:r>
            <a:r>
              <a:rPr lang="en-US" sz="2000" dirty="0" err="1"/>
              <a:t>anualmente</a:t>
            </a:r>
            <a:r>
              <a:rPr lang="en-US" sz="2000" dirty="0"/>
              <a:t>
</a:t>
            </a:r>
            <a:r>
              <a:rPr lang="en-US" sz="2000" dirty="0" err="1"/>
              <a:t>Conducta</a:t>
            </a:r>
            <a:r>
              <a:rPr lang="en-US" sz="2000" dirty="0"/>
              <a:t> con </a:t>
            </a:r>
            <a:r>
              <a:rPr lang="en-US" sz="2000" dirty="0" err="1"/>
              <a:t>los</a:t>
            </a:r>
            <a:r>
              <a:rPr lang="en-US" sz="2000" dirty="0"/>
              <a:t> padres del </a:t>
            </a:r>
            <a:r>
              <a:rPr lang="en-US" sz="2000" dirty="0" err="1"/>
              <a:t>Título</a:t>
            </a:r>
            <a:r>
              <a:rPr lang="en-US" sz="2000" dirty="0"/>
              <a:t> I
</a:t>
            </a:r>
            <a:r>
              <a:rPr lang="en-US" sz="2000" dirty="0" err="1"/>
              <a:t>Analizar</a:t>
            </a:r>
            <a:r>
              <a:rPr lang="en-US" sz="2000" dirty="0"/>
              <a:t> </a:t>
            </a:r>
            <a:r>
              <a:rPr lang="en-US" sz="2000" dirty="0" err="1"/>
              <a:t>el</a:t>
            </a:r>
            <a:r>
              <a:rPr lang="en-US" sz="2000" dirty="0"/>
              <a:t> </a:t>
            </a:r>
            <a:r>
              <a:rPr lang="en-US" sz="2000" dirty="0" err="1"/>
              <a:t>contenido</a:t>
            </a:r>
            <a:r>
              <a:rPr lang="en-US" sz="2000" dirty="0"/>
              <a:t> y la </a:t>
            </a:r>
            <a:r>
              <a:rPr lang="en-US" sz="2000" dirty="0" err="1"/>
              <a:t>eficacia</a:t>
            </a:r>
            <a:r>
              <a:rPr lang="en-US" sz="2000" dirty="0"/>
              <a:t> del plan actual
</a:t>
            </a:r>
            <a:r>
              <a:rPr lang="en-US" sz="2000" dirty="0" err="1"/>
              <a:t>Identificar</a:t>
            </a:r>
            <a:r>
              <a:rPr lang="en-US" sz="2000" dirty="0"/>
              <a:t> las barreras para la </a:t>
            </a:r>
            <a:r>
              <a:rPr lang="en-US" sz="2000" dirty="0" err="1"/>
              <a:t>participación</a:t>
            </a:r>
            <a:r>
              <a:rPr lang="en-US" sz="2000" dirty="0"/>
              <a:t> de </a:t>
            </a:r>
            <a:r>
              <a:rPr lang="en-US" sz="2000" dirty="0" err="1"/>
              <a:t>los</a:t>
            </a:r>
            <a:r>
              <a:rPr lang="en-US" sz="2000" dirty="0"/>
              <a:t> padres y la </a:t>
            </a:r>
            <a:r>
              <a:rPr lang="en-US" sz="2000" dirty="0" err="1"/>
              <a:t>familia</a:t>
            </a:r>
            <a:r>
              <a:rPr lang="en-US" sz="2000" dirty="0"/>
              <a:t>
Los </a:t>
            </a:r>
            <a:r>
              <a:rPr lang="en-US" sz="2000" dirty="0" err="1"/>
              <a:t>datos</a:t>
            </a:r>
            <a:r>
              <a:rPr lang="en-US" sz="2000" dirty="0"/>
              <a:t>/entradas </a:t>
            </a:r>
            <a:r>
              <a:rPr lang="en-US" sz="2000" dirty="0" err="1"/>
              <a:t>pueden</a:t>
            </a:r>
            <a:r>
              <a:rPr lang="en-US" sz="2000" dirty="0"/>
              <a:t> </a:t>
            </a:r>
            <a:r>
              <a:rPr lang="en-US" sz="2000" dirty="0" err="1"/>
              <a:t>incluir</a:t>
            </a:r>
            <a:r>
              <a:rPr lang="en-US" sz="2000" dirty="0"/>
              <a:t>...
</a:t>
            </a:r>
            <a:r>
              <a:rPr lang="en-US" sz="2000" dirty="0" err="1"/>
              <a:t>Encuesta</a:t>
            </a:r>
            <a:r>
              <a:rPr lang="en-US" sz="2000" dirty="0"/>
              <a:t> para padres (</a:t>
            </a:r>
            <a:r>
              <a:rPr lang="en-US" sz="2000" dirty="0" err="1"/>
              <a:t>obligatorio</a:t>
            </a:r>
            <a:r>
              <a:rPr lang="en-US" sz="2000" dirty="0"/>
              <a:t>)
</a:t>
            </a:r>
            <a:r>
              <a:rPr lang="en-US" sz="2000" dirty="0" err="1"/>
              <a:t>Grupos</a:t>
            </a:r>
            <a:r>
              <a:rPr lang="en-US" sz="2000" dirty="0"/>
              <a:t> </a:t>
            </a:r>
            <a:r>
              <a:rPr lang="en-US" sz="2000" dirty="0" err="1"/>
              <a:t>Focales</a:t>
            </a:r>
            <a:r>
              <a:rPr lang="en-US" sz="2000" dirty="0"/>
              <a:t>
</a:t>
            </a:r>
            <a:r>
              <a:rPr lang="en-US" sz="2000" dirty="0" err="1"/>
              <a:t>Comités</a:t>
            </a:r>
            <a:r>
              <a:rPr lang="en-US" sz="2000" dirty="0"/>
              <a:t> </a:t>
            </a:r>
            <a:r>
              <a:rPr lang="en-US" sz="2000" dirty="0" err="1"/>
              <a:t>Asesores</a:t>
            </a:r>
            <a:r>
              <a:rPr lang="en-US" sz="2000" dirty="0"/>
              <a:t> de Padres
</a:t>
            </a:r>
            <a:r>
              <a:rPr lang="en-US" sz="2000" dirty="0" err="1"/>
              <a:t>Proceso</a:t>
            </a:r>
            <a:r>
              <a:rPr lang="en-US" sz="2000" dirty="0"/>
              <a:t> y </a:t>
            </a:r>
            <a:r>
              <a:rPr lang="en-US" sz="2000" dirty="0" err="1"/>
              <a:t>cronograma</a:t>
            </a:r>
            <a:r>
              <a:rPr lang="en-US" sz="2000" dirty="0"/>
              <a:t>	
</a:t>
            </a:r>
            <a:r>
              <a:rPr lang="en-US" sz="2000" dirty="0" err="1"/>
              <a:t>Cómo</a:t>
            </a:r>
            <a:r>
              <a:rPr lang="en-US" sz="2000" dirty="0"/>
              <a:t> la </a:t>
            </a:r>
            <a:r>
              <a:rPr lang="en-US" sz="2000" dirty="0" err="1"/>
              <a:t>evaluación</a:t>
            </a:r>
            <a:r>
              <a:rPr lang="en-US" sz="2000" dirty="0"/>
              <a:t> </a:t>
            </a:r>
            <a:r>
              <a:rPr lang="en-US" sz="2000" dirty="0" err="1"/>
              <a:t>informa</a:t>
            </a:r>
            <a:r>
              <a:rPr lang="en-US" sz="2000" dirty="0"/>
              <a:t> </a:t>
            </a:r>
            <a:r>
              <a:rPr lang="en-US" sz="2000" dirty="0" err="1"/>
              <a:t>el</a:t>
            </a:r>
            <a:r>
              <a:rPr lang="en-US" sz="2000" dirty="0"/>
              <a:t> plan del </a:t>
            </a:r>
            <a:r>
              <a:rPr lang="en-US" sz="2000" dirty="0" err="1"/>
              <a:t>próximo</a:t>
            </a:r>
            <a:r>
              <a:rPr lang="en-US" sz="2000" dirty="0"/>
              <a:t> </a:t>
            </a:r>
            <a:r>
              <a:rPr lang="en-US" sz="2000" dirty="0" err="1"/>
              <a:t>año</a:t>
            </a:r>
            <a:endParaRPr lang="en-US" sz="20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err="1"/>
              <a:t>Información</a:t>
            </a:r>
            <a:r>
              <a:rPr lang="en-US" sz="3200" dirty="0"/>
              <a:t> de </a:t>
            </a:r>
            <a:r>
              <a:rPr lang="en-US" sz="3200" dirty="0" err="1"/>
              <a:t>contacto</a:t>
            </a:r>
            <a:endParaRPr lang="en-US" sz="3200" dirty="0"/>
          </a:p>
        </p:txBody>
      </p:sp>
      <p:sp>
        <p:nvSpPr>
          <p:cNvPr id="3" name="Content Placeholder 2"/>
          <p:cNvSpPr>
            <a:spLocks noGrp="1"/>
          </p:cNvSpPr>
          <p:nvPr>
            <p:ph idx="1"/>
          </p:nvPr>
        </p:nvSpPr>
        <p:spPr>
          <a:xfrm>
            <a:off x="457200" y="2362200"/>
            <a:ext cx="8229600" cy="3124200"/>
          </a:xfrm>
        </p:spPr>
        <p:txBody>
          <a:bodyPr/>
          <a:lstStyle/>
          <a:p>
            <a:pPr algn="ctr">
              <a:buNone/>
            </a:pPr>
            <a:r>
              <a:rPr lang="en-US" sz="4800" dirty="0"/>
              <a:t>Doreathea Felipe</a:t>
            </a:r>
          </a:p>
          <a:p>
            <a:pPr algn="ctr">
              <a:buNone/>
            </a:pPr>
            <a:r>
              <a:rPr lang="en-US" sz="4800" dirty="0">
                <a:hlinkClick r:id="rId3"/>
              </a:rPr>
              <a:t>dsjfelipe@auburnschools.org</a:t>
            </a:r>
            <a:endParaRPr lang="en-US" sz="4800" dirty="0"/>
          </a:p>
          <a:p>
            <a:pPr algn="ctr">
              <a:buNone/>
            </a:pPr>
            <a:endParaRPr lang="en-US" sz="48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a:t>
            </a:r>
            <a:r>
              <a:rPr lang="en-US" sz="4800" b="1" dirty="0" err="1"/>
              <a:t>Preguntas</a:t>
            </a:r>
            <a:r>
              <a:rPr lang="en-US" sz="4800" b="1" dirty="0"/>
              <a:t>?</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¿Por </a:t>
            </a:r>
            <a:r>
              <a:rPr lang="en-US" dirty="0" err="1"/>
              <a:t>qué</a:t>
            </a:r>
            <a:r>
              <a:rPr lang="en-US" dirty="0"/>
              <a:t> </a:t>
            </a:r>
            <a:r>
              <a:rPr lang="en-US" dirty="0" err="1"/>
              <a:t>estamos</a:t>
            </a:r>
            <a:r>
              <a:rPr lang="en-US" dirty="0"/>
              <a:t> </a:t>
            </a:r>
            <a:r>
              <a:rPr lang="en-US" dirty="0" err="1"/>
              <a:t>aquí</a:t>
            </a:r>
            <a:r>
              <a:rPr lang="en-US" dirty="0"/>
              <a:t>?</a:t>
            </a:r>
          </a:p>
        </p:txBody>
      </p:sp>
      <p:sp>
        <p:nvSpPr>
          <p:cNvPr id="3" name="Content Placeholder 2"/>
          <p:cNvSpPr>
            <a:spLocks noGrp="1"/>
          </p:cNvSpPr>
          <p:nvPr>
            <p:ph idx="1"/>
          </p:nvPr>
        </p:nvSpPr>
        <p:spPr>
          <a:xfrm>
            <a:off x="609600" y="2209800"/>
            <a:ext cx="7924800" cy="3124200"/>
          </a:xfrm>
        </p:spPr>
        <p:txBody>
          <a:bodyPr/>
          <a:lstStyle/>
          <a:p>
            <a:r>
              <a:rPr lang="en-US" dirty="0"/>
              <a:t>La Ley </a:t>
            </a:r>
            <a:r>
              <a:rPr lang="en-US" dirty="0" err="1"/>
              <a:t>Cada</a:t>
            </a:r>
            <a:r>
              <a:rPr lang="en-US" dirty="0"/>
              <a:t> </a:t>
            </a:r>
            <a:r>
              <a:rPr lang="en-US" dirty="0" err="1"/>
              <a:t>Estudiante</a:t>
            </a:r>
            <a:r>
              <a:rPr lang="en-US" dirty="0"/>
              <a:t> </a:t>
            </a:r>
            <a:r>
              <a:rPr lang="en-US" dirty="0" err="1"/>
              <a:t>Triunfa</a:t>
            </a:r>
            <a:r>
              <a:rPr lang="en-US" dirty="0"/>
              <a:t> de 2015 </a:t>
            </a:r>
            <a:r>
              <a:rPr lang="en-US" dirty="0" err="1"/>
              <a:t>requiere</a:t>
            </a:r>
            <a:r>
              <a:rPr lang="en-US" dirty="0"/>
              <a:t> que </a:t>
            </a:r>
            <a:r>
              <a:rPr lang="en-US" dirty="0" err="1"/>
              <a:t>cada</a:t>
            </a:r>
            <a:r>
              <a:rPr lang="en-US" dirty="0"/>
              <a:t> Escuela de </a:t>
            </a:r>
            <a:r>
              <a:rPr lang="en-US" dirty="0" err="1"/>
              <a:t>Título</a:t>
            </a:r>
            <a:r>
              <a:rPr lang="en-US" dirty="0"/>
              <a:t> I </a:t>
            </a:r>
            <a:r>
              <a:rPr lang="en-US" dirty="0" err="1"/>
              <a:t>celebre</a:t>
            </a:r>
            <a:r>
              <a:rPr lang="en-US" dirty="0"/>
              <a:t> </a:t>
            </a:r>
            <a:r>
              <a:rPr lang="en-US" dirty="0" err="1"/>
              <a:t>una</a:t>
            </a:r>
            <a:r>
              <a:rPr lang="en-US" dirty="0"/>
              <a:t> </a:t>
            </a:r>
            <a:r>
              <a:rPr lang="en-US" dirty="0" err="1"/>
              <a:t>Reunión</a:t>
            </a:r>
            <a:r>
              <a:rPr lang="en-US" dirty="0"/>
              <a:t> </a:t>
            </a:r>
            <a:r>
              <a:rPr lang="en-US" dirty="0" err="1"/>
              <a:t>Anual</a:t>
            </a:r>
            <a:r>
              <a:rPr lang="en-US" dirty="0"/>
              <a:t> de padres de </a:t>
            </a:r>
            <a:r>
              <a:rPr lang="en-US" dirty="0" err="1"/>
              <a:t>Título</a:t>
            </a:r>
            <a:r>
              <a:rPr lang="en-US" dirty="0"/>
              <a:t> I con </a:t>
            </a:r>
            <a:r>
              <a:rPr lang="en-US" dirty="0" err="1"/>
              <a:t>el</a:t>
            </a:r>
            <a:r>
              <a:rPr lang="en-US" dirty="0"/>
              <a:t> </a:t>
            </a:r>
            <a:r>
              <a:rPr lang="en-US" dirty="0" err="1"/>
              <a:t>propósito</a:t>
            </a:r>
            <a:r>
              <a:rPr lang="en-US" dirty="0"/>
              <a:t> de ...
</a:t>
            </a:r>
            <a:r>
              <a:rPr lang="en-US" dirty="0" err="1"/>
              <a:t>Informarle</a:t>
            </a:r>
            <a:r>
              <a:rPr lang="en-US" dirty="0"/>
              <a:t> de la </a:t>
            </a:r>
            <a:r>
              <a:rPr lang="en-US" dirty="0" err="1"/>
              <a:t>participación</a:t>
            </a:r>
            <a:r>
              <a:rPr lang="en-US" dirty="0"/>
              <a:t> de </a:t>
            </a:r>
            <a:r>
              <a:rPr lang="en-US" dirty="0" err="1"/>
              <a:t>su</a:t>
            </a:r>
            <a:r>
              <a:rPr lang="en-US" dirty="0"/>
              <a:t> </a:t>
            </a:r>
            <a:r>
              <a:rPr lang="en-US" dirty="0" err="1"/>
              <a:t>escuela</a:t>
            </a:r>
            <a:r>
              <a:rPr lang="en-US" dirty="0"/>
              <a:t> </a:t>
            </a:r>
            <a:r>
              <a:rPr lang="en-US" dirty="0" err="1"/>
              <a:t>en</a:t>
            </a:r>
            <a:r>
              <a:rPr lang="en-US" dirty="0"/>
              <a:t> </a:t>
            </a:r>
            <a:r>
              <a:rPr lang="en-US" dirty="0" err="1"/>
              <a:t>el</a:t>
            </a:r>
            <a:r>
              <a:rPr lang="en-US" dirty="0"/>
              <a:t> </a:t>
            </a:r>
            <a:r>
              <a:rPr lang="en-US" dirty="0" err="1"/>
              <a:t>Título</a:t>
            </a:r>
            <a:r>
              <a:rPr lang="en-US" dirty="0"/>
              <a:t> I
</a:t>
            </a:r>
            <a:r>
              <a:rPr lang="en-US" dirty="0" err="1"/>
              <a:t>Explicación</a:t>
            </a:r>
            <a:r>
              <a:rPr lang="en-US" dirty="0"/>
              <a:t> de </a:t>
            </a:r>
            <a:r>
              <a:rPr lang="en-US" dirty="0" err="1"/>
              <a:t>los</a:t>
            </a:r>
            <a:r>
              <a:rPr lang="en-US" dirty="0"/>
              <a:t> </a:t>
            </a:r>
            <a:r>
              <a:rPr lang="en-US" dirty="0" err="1"/>
              <a:t>requisitos</a:t>
            </a:r>
            <a:r>
              <a:rPr lang="en-US" dirty="0"/>
              <a:t> del </a:t>
            </a:r>
            <a:r>
              <a:rPr lang="en-US" dirty="0" err="1"/>
              <a:t>Título</a:t>
            </a:r>
            <a:r>
              <a:rPr lang="en-US" dirty="0"/>
              <a:t> I
</a:t>
            </a:r>
            <a:r>
              <a:rPr lang="en-US" dirty="0" err="1"/>
              <a:t>Explicar</a:t>
            </a:r>
            <a:r>
              <a:rPr lang="en-US" dirty="0"/>
              <a:t> sus derechos </a:t>
            </a:r>
            <a:r>
              <a:rPr lang="en-US" dirty="0" err="1"/>
              <a:t>como</a:t>
            </a:r>
            <a:r>
              <a:rPr lang="en-US" dirty="0"/>
              <a:t> padres a </a:t>
            </a:r>
            <a:r>
              <a:rPr lang="en-US" dirty="0" err="1"/>
              <a:t>participar</a:t>
            </a: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Lo que </a:t>
            </a:r>
            <a:r>
              <a:rPr lang="en-US" sz="3400" dirty="0" err="1"/>
              <a:t>aprenderás</a:t>
            </a:r>
            <a:r>
              <a:rPr lang="en-US" sz="3400" dirty="0"/>
              <a:t>...</a:t>
            </a:r>
          </a:p>
        </p:txBody>
      </p:sp>
      <p:sp>
        <p:nvSpPr>
          <p:cNvPr id="3" name="Content Placeholder 2"/>
          <p:cNvSpPr>
            <a:spLocks noGrp="1"/>
          </p:cNvSpPr>
          <p:nvPr>
            <p:ph idx="1"/>
          </p:nvPr>
        </p:nvSpPr>
        <p:spPr>
          <a:xfrm>
            <a:off x="413657" y="1676400"/>
            <a:ext cx="8001000" cy="3657600"/>
          </a:xfrm>
        </p:spPr>
        <p:txBody>
          <a:bodyPr/>
          <a:lstStyle/>
          <a:p>
            <a:r>
              <a:rPr lang="en-US" sz="2000" dirty="0"/>
              <a:t>¿</a:t>
            </a:r>
            <a:r>
              <a:rPr lang="en-US" sz="2000" dirty="0" err="1"/>
              <a:t>Qué</a:t>
            </a:r>
            <a:r>
              <a:rPr lang="en-US" sz="2000" dirty="0"/>
              <a:t> </a:t>
            </a:r>
            <a:r>
              <a:rPr lang="en-US" sz="2000" dirty="0" err="1"/>
              <a:t>significa</a:t>
            </a:r>
            <a:r>
              <a:rPr lang="en-US" sz="2000" dirty="0"/>
              <a:t> ser </a:t>
            </a:r>
            <a:r>
              <a:rPr lang="en-US" sz="2000" dirty="0" err="1"/>
              <a:t>una</a:t>
            </a:r>
            <a:r>
              <a:rPr lang="en-US" sz="2000" dirty="0"/>
              <a:t> </a:t>
            </a:r>
            <a:r>
              <a:rPr lang="en-US" sz="2000" dirty="0" err="1"/>
              <a:t>escuela</a:t>
            </a:r>
            <a:r>
              <a:rPr lang="en-US" sz="2000" dirty="0"/>
              <a:t> de </a:t>
            </a:r>
            <a:r>
              <a:rPr lang="en-US" sz="2000" dirty="0" err="1"/>
              <a:t>Título</a:t>
            </a:r>
            <a:r>
              <a:rPr lang="en-US" sz="2000" dirty="0"/>
              <a:t> I?
¿</a:t>
            </a:r>
            <a:r>
              <a:rPr lang="en-US" sz="2000" dirty="0" err="1"/>
              <a:t>Qué</a:t>
            </a:r>
            <a:r>
              <a:rPr lang="en-US" sz="2000" dirty="0"/>
              <a:t> es la </a:t>
            </a:r>
            <a:r>
              <a:rPr lang="en-US" sz="2000" dirty="0" err="1"/>
              <a:t>reserva</a:t>
            </a:r>
            <a:r>
              <a:rPr lang="en-US" sz="2000" dirty="0"/>
              <a:t> del 1% para la </a:t>
            </a:r>
            <a:r>
              <a:rPr lang="en-US" sz="2000" dirty="0" err="1"/>
              <a:t>participación</a:t>
            </a:r>
            <a:r>
              <a:rPr lang="en-US" sz="2000" dirty="0"/>
              <a:t> de </a:t>
            </a:r>
            <a:r>
              <a:rPr lang="en-US" sz="2000" dirty="0" err="1"/>
              <a:t>los</a:t>
            </a:r>
            <a:r>
              <a:rPr lang="en-US" sz="2000" dirty="0"/>
              <a:t> padres y la </a:t>
            </a:r>
            <a:r>
              <a:rPr lang="en-US" sz="2000" dirty="0" err="1"/>
              <a:t>familia</a:t>
            </a:r>
            <a:r>
              <a:rPr lang="en-US" sz="2000" dirty="0"/>
              <a:t>?
¿</a:t>
            </a:r>
            <a:r>
              <a:rPr lang="en-US" sz="2000" dirty="0" err="1"/>
              <a:t>Qué</a:t>
            </a:r>
            <a:r>
              <a:rPr lang="en-US" sz="2000" dirty="0"/>
              <a:t> es </a:t>
            </a:r>
            <a:r>
              <a:rPr lang="en-US" sz="2000" dirty="0" err="1"/>
              <a:t>el</a:t>
            </a:r>
            <a:r>
              <a:rPr lang="en-US" sz="2000" dirty="0"/>
              <a:t> Plan </a:t>
            </a:r>
            <a:r>
              <a:rPr lang="en-US" sz="2000" dirty="0" err="1"/>
              <a:t>Consolidado</a:t>
            </a:r>
            <a:r>
              <a:rPr lang="en-US" sz="2000" dirty="0"/>
              <a:t> del </a:t>
            </a:r>
            <a:r>
              <a:rPr lang="en-US" sz="2000" dirty="0" err="1"/>
              <a:t>Título</a:t>
            </a:r>
            <a:r>
              <a:rPr lang="en-US" sz="2000" dirty="0"/>
              <a:t> I de la LEA?
¿</a:t>
            </a:r>
            <a:r>
              <a:rPr lang="en-US" sz="2000" dirty="0" err="1"/>
              <a:t>Qué</a:t>
            </a:r>
            <a:r>
              <a:rPr lang="en-US" sz="2000" dirty="0"/>
              <a:t> es la Política de </a:t>
            </a:r>
            <a:r>
              <a:rPr lang="en-US" sz="2000" dirty="0" err="1"/>
              <a:t>Participación</a:t>
            </a:r>
            <a:r>
              <a:rPr lang="en-US" sz="2000" dirty="0"/>
              <a:t> de </a:t>
            </a:r>
            <a:r>
              <a:rPr lang="en-US" sz="2000" dirty="0" err="1"/>
              <a:t>los</a:t>
            </a:r>
            <a:r>
              <a:rPr lang="en-US" sz="2000" dirty="0"/>
              <a:t> Padres y la Familia de la LEA?
¿</a:t>
            </a:r>
            <a:r>
              <a:rPr lang="en-US" sz="2000" dirty="0" err="1"/>
              <a:t>Qué</a:t>
            </a:r>
            <a:r>
              <a:rPr lang="en-US" sz="2000" dirty="0"/>
              <a:t> es un CIP?
¿</a:t>
            </a:r>
            <a:r>
              <a:rPr lang="en-US" sz="2000" dirty="0" err="1"/>
              <a:t>Qué</a:t>
            </a:r>
            <a:r>
              <a:rPr lang="en-US" sz="2000" dirty="0"/>
              <a:t> es </a:t>
            </a:r>
            <a:r>
              <a:rPr lang="en-US" sz="2000" dirty="0" err="1"/>
              <a:t>el</a:t>
            </a:r>
            <a:r>
              <a:rPr lang="en-US" sz="2000" dirty="0"/>
              <a:t> </a:t>
            </a:r>
            <a:r>
              <a:rPr lang="en-US" sz="2000" dirty="0" err="1"/>
              <a:t>Pacto</a:t>
            </a:r>
            <a:r>
              <a:rPr lang="en-US" sz="2000" dirty="0"/>
              <a:t> entre la Escuela y </a:t>
            </a:r>
            <a:r>
              <a:rPr lang="en-US" sz="2000" dirty="0" err="1"/>
              <a:t>los</a:t>
            </a:r>
            <a:r>
              <a:rPr lang="en-US" sz="2000" dirty="0"/>
              <a:t> Padres?
¿</a:t>
            </a:r>
            <a:r>
              <a:rPr lang="en-US" sz="2000" dirty="0" err="1"/>
              <a:t>Cómo</a:t>
            </a:r>
            <a:r>
              <a:rPr lang="en-US" sz="2000" dirty="0"/>
              <a:t> </a:t>
            </a:r>
            <a:r>
              <a:rPr lang="en-US" sz="2000" dirty="0" err="1"/>
              <a:t>solicito</a:t>
            </a:r>
            <a:r>
              <a:rPr lang="en-US" sz="2000" dirty="0"/>
              <a:t> las </a:t>
            </a:r>
            <a:r>
              <a:rPr lang="en-US" sz="2000" dirty="0" err="1"/>
              <a:t>calificaciones</a:t>
            </a:r>
            <a:r>
              <a:rPr lang="en-US" sz="2000" dirty="0"/>
              <a:t> de </a:t>
            </a:r>
            <a:r>
              <a:rPr lang="en-US" sz="2000" dirty="0" err="1"/>
              <a:t>los</a:t>
            </a:r>
            <a:r>
              <a:rPr lang="en-US" sz="2000" dirty="0"/>
              <a:t> maestros de mi </a:t>
            </a:r>
            <a:r>
              <a:rPr lang="en-US" sz="2000" dirty="0" err="1"/>
              <a:t>hijo</a:t>
            </a:r>
            <a:r>
              <a:rPr lang="en-US" sz="2000" dirty="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Lo que </a:t>
            </a:r>
            <a:r>
              <a:rPr lang="en-US" sz="3400" dirty="0" err="1"/>
              <a:t>aprenderás</a:t>
            </a:r>
            <a:r>
              <a:rPr lang="en-US" sz="3400" dirty="0"/>
              <a:t>...</a:t>
            </a:r>
            <a:br>
              <a:rPr lang="en-US" sz="3400" dirty="0"/>
            </a:br>
            <a:r>
              <a:rPr lang="en-US" sz="3400" dirty="0"/>
              <a:t>(</a:t>
            </a:r>
            <a:r>
              <a:rPr lang="en-US" sz="3400" dirty="0" err="1"/>
              <a:t>Continuación</a:t>
            </a:r>
            <a:r>
              <a:rPr lang="en-US" sz="3400" dirty="0"/>
              <a:t>)</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a:t>
            </a:r>
            <a:r>
              <a:rPr lang="en-US" dirty="0" err="1"/>
              <a:t>Cómo</a:t>
            </a:r>
            <a:r>
              <a:rPr lang="en-US" dirty="0"/>
              <a:t> se </a:t>
            </a:r>
            <a:r>
              <a:rPr lang="en-US" dirty="0" err="1"/>
              <a:t>lleva</a:t>
            </a:r>
            <a:r>
              <a:rPr lang="en-US" dirty="0"/>
              <a:t> a </a:t>
            </a:r>
            <a:r>
              <a:rPr lang="en-US" dirty="0" err="1"/>
              <a:t>cabo</a:t>
            </a:r>
            <a:r>
              <a:rPr lang="en-US" dirty="0"/>
              <a:t> la </a:t>
            </a:r>
            <a:r>
              <a:rPr lang="en-US" dirty="0" err="1"/>
              <a:t>Evaluación</a:t>
            </a:r>
            <a:r>
              <a:rPr lang="en-US" dirty="0"/>
              <a:t> </a:t>
            </a:r>
            <a:r>
              <a:rPr lang="en-US" dirty="0" err="1"/>
              <a:t>Anual</a:t>
            </a:r>
            <a:r>
              <a:rPr lang="en-US" dirty="0"/>
              <a:t> de la Política de </a:t>
            </a:r>
            <a:r>
              <a:rPr lang="en-US" dirty="0" err="1"/>
              <a:t>Participación</a:t>
            </a:r>
            <a:r>
              <a:rPr lang="en-US" dirty="0"/>
              <a:t> de </a:t>
            </a:r>
            <a:r>
              <a:rPr lang="en-US" dirty="0" err="1"/>
              <a:t>los</a:t>
            </a:r>
            <a:r>
              <a:rPr lang="en-US" dirty="0"/>
              <a:t> Padres y la Familia?
Las </a:t>
            </a:r>
            <a:r>
              <a:rPr lang="en-US" dirty="0" err="1"/>
              <a:t>evaluaciones</a:t>
            </a:r>
            <a:r>
              <a:rPr lang="en-US" dirty="0"/>
              <a:t> </a:t>
            </a:r>
            <a:r>
              <a:rPr lang="en-US" dirty="0" err="1"/>
              <a:t>deben</a:t>
            </a:r>
            <a:r>
              <a:rPr lang="en-US" dirty="0"/>
              <a:t> </a:t>
            </a:r>
            <a:r>
              <a:rPr lang="en-US" dirty="0" err="1"/>
              <a:t>centrarse</a:t>
            </a:r>
            <a:r>
              <a:rPr lang="en-US" dirty="0"/>
              <a:t> </a:t>
            </a:r>
            <a:r>
              <a:rPr lang="en-US" dirty="0" err="1"/>
              <a:t>en</a:t>
            </a:r>
            <a:r>
              <a:rPr lang="en-US" dirty="0"/>
              <a:t> 3 </a:t>
            </a:r>
            <a:r>
              <a:rPr lang="en-US" dirty="0" err="1"/>
              <a:t>componentes</a:t>
            </a:r>
            <a:r>
              <a:rPr lang="en-US" dirty="0"/>
              <a:t> clave
	1. Barreras
	2. </a:t>
            </a:r>
            <a:r>
              <a:rPr lang="en-US" dirty="0" err="1"/>
              <a:t>Capacidad</a:t>
            </a:r>
            <a:r>
              <a:rPr lang="en-US" dirty="0"/>
              <a:t> para </a:t>
            </a:r>
            <a:r>
              <a:rPr lang="en-US" dirty="0" err="1"/>
              <a:t>ayudar</a:t>
            </a:r>
            <a:r>
              <a:rPr lang="en-US" dirty="0"/>
              <a:t> al </a:t>
            </a:r>
            <a:r>
              <a:rPr lang="en-US" dirty="0" err="1"/>
              <a:t>aprendizaje</a:t>
            </a:r>
            <a:r>
              <a:rPr lang="en-US" dirty="0"/>
              <a:t>
	3. </a:t>
            </a:r>
            <a:r>
              <a:rPr lang="en-US" dirty="0" err="1"/>
              <a:t>Interacciones</a:t>
            </a:r>
            <a:r>
              <a:rPr lang="en-US" dirty="0"/>
              <a:t> </a:t>
            </a:r>
            <a:r>
              <a:rPr lang="en-US" dirty="0" err="1"/>
              <a:t>exitosas</a:t>
            </a:r>
            <a:r>
              <a:rPr lang="en-US" dirty="0"/>
              <a:t>
¿</a:t>
            </a:r>
            <a:r>
              <a:rPr lang="en-US" dirty="0" err="1"/>
              <a:t>Cómo</a:t>
            </a:r>
            <a:r>
              <a:rPr lang="en-US" dirty="0"/>
              <a:t> </a:t>
            </a:r>
            <a:r>
              <a:rPr lang="en-US" dirty="0" err="1"/>
              <a:t>puedo</a:t>
            </a:r>
            <a:r>
              <a:rPr lang="en-US" dirty="0"/>
              <a:t> </a:t>
            </a:r>
            <a:r>
              <a:rPr lang="en-US" dirty="0" err="1"/>
              <a:t>involucrarme</a:t>
            </a:r>
            <a:r>
              <a:rPr lang="en-US" dirty="0"/>
              <a:t> </a:t>
            </a:r>
            <a:r>
              <a:rPr lang="en-US" dirty="0" err="1"/>
              <a:t>en</a:t>
            </a:r>
            <a:r>
              <a:rPr lang="en-US" dirty="0"/>
              <a:t> </a:t>
            </a:r>
            <a:r>
              <a:rPr lang="en-US" dirty="0" err="1"/>
              <a:t>todas</a:t>
            </a:r>
            <a:r>
              <a:rPr lang="en-US" dirty="0"/>
              <a:t> </a:t>
            </a:r>
            <a:r>
              <a:rPr lang="en-US" dirty="0" err="1"/>
              <a:t>estas</a:t>
            </a:r>
            <a:r>
              <a:rPr lang="en-US" dirty="0"/>
              <a:t> </a:t>
            </a:r>
            <a:r>
              <a:rPr lang="en-US" dirty="0" err="1"/>
              <a:t>cosas</a:t>
            </a:r>
            <a:r>
              <a:rPr lang="en-US" dirty="0"/>
              <a:t>? 
	¿</a:t>
            </a:r>
            <a:r>
              <a:rPr lang="en-US" dirty="0" err="1"/>
              <a:t>Estoy</a:t>
            </a:r>
            <a:r>
              <a:rPr lang="en-US" dirty="0"/>
              <a:t> </a:t>
            </a:r>
            <a:r>
              <a:rPr lang="en-US" dirty="0" err="1"/>
              <a:t>aprendiendo</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0837"/>
            <a:ext cx="6172200" cy="1143000"/>
          </a:xfrm>
        </p:spPr>
        <p:txBody>
          <a:bodyPr/>
          <a:lstStyle/>
          <a:p>
            <a:r>
              <a:rPr lang="en-US" sz="3200" dirty="0"/>
              <a:t>¿</a:t>
            </a:r>
            <a:r>
              <a:rPr lang="en-US" sz="3200" dirty="0" err="1"/>
              <a:t>Qué</a:t>
            </a:r>
            <a:r>
              <a:rPr lang="en-US" sz="3200" dirty="0"/>
              <a:t> </a:t>
            </a:r>
            <a:r>
              <a:rPr lang="en-US" sz="3200" dirty="0" err="1"/>
              <a:t>significa</a:t>
            </a:r>
            <a:r>
              <a:rPr lang="en-US" sz="3200" dirty="0"/>
              <a:t> ser </a:t>
            </a:r>
            <a:r>
              <a:rPr lang="en-US" sz="3200" dirty="0" err="1"/>
              <a:t>una</a:t>
            </a:r>
            <a:r>
              <a:rPr lang="en-US" sz="3200" dirty="0"/>
              <a:t> </a:t>
            </a:r>
            <a:r>
              <a:rPr lang="en-US" sz="3200" dirty="0" err="1"/>
              <a:t>escuela</a:t>
            </a:r>
            <a:r>
              <a:rPr lang="en-US" sz="3200" dirty="0"/>
              <a:t> de </a:t>
            </a:r>
            <a:r>
              <a:rPr lang="en-US" sz="3200" dirty="0" err="1"/>
              <a:t>Título</a:t>
            </a:r>
            <a:r>
              <a:rPr lang="en-US" sz="3200" dirty="0"/>
              <a:t> I?</a:t>
            </a:r>
          </a:p>
        </p:txBody>
      </p:sp>
      <p:sp>
        <p:nvSpPr>
          <p:cNvPr id="3" name="Content Placeholder 2"/>
          <p:cNvSpPr>
            <a:spLocks noGrp="1"/>
          </p:cNvSpPr>
          <p:nvPr>
            <p:ph idx="1"/>
          </p:nvPr>
        </p:nvSpPr>
        <p:spPr>
          <a:xfrm>
            <a:off x="-19792" y="1493837"/>
            <a:ext cx="7620000" cy="4525963"/>
          </a:xfrm>
        </p:spPr>
        <p:txBody>
          <a:bodyPr/>
          <a:lstStyle/>
          <a:p>
            <a:r>
              <a:rPr lang="en-US" sz="2200" dirty="0"/>
              <a:t>Ser </a:t>
            </a:r>
            <a:r>
              <a:rPr lang="en-US" sz="2200" dirty="0" err="1"/>
              <a:t>una</a:t>
            </a:r>
            <a:r>
              <a:rPr lang="en-US" sz="2200" dirty="0"/>
              <a:t> </a:t>
            </a:r>
            <a:r>
              <a:rPr lang="en-US" sz="2200" dirty="0" err="1"/>
              <a:t>escuela</a:t>
            </a:r>
            <a:r>
              <a:rPr lang="en-US" sz="2200" dirty="0"/>
              <a:t> de </a:t>
            </a:r>
            <a:r>
              <a:rPr lang="en-US" sz="2200" dirty="0" err="1"/>
              <a:t>Título</a:t>
            </a:r>
            <a:r>
              <a:rPr lang="en-US" sz="2200" dirty="0"/>
              <a:t> I </a:t>
            </a:r>
            <a:r>
              <a:rPr lang="en-US" sz="2200" dirty="0" err="1"/>
              <a:t>significa</a:t>
            </a:r>
            <a:r>
              <a:rPr lang="en-US" sz="2200" dirty="0"/>
              <a:t> </a:t>
            </a:r>
            <a:r>
              <a:rPr lang="en-US" sz="2200" dirty="0" err="1"/>
              <a:t>recibir</a:t>
            </a:r>
            <a:r>
              <a:rPr lang="en-US" sz="2200" dirty="0"/>
              <a:t> </a:t>
            </a:r>
            <a:r>
              <a:rPr lang="en-US" sz="2200" dirty="0" err="1"/>
              <a:t>fondos</a:t>
            </a:r>
            <a:r>
              <a:rPr lang="en-US" sz="2200" dirty="0"/>
              <a:t> federales (</a:t>
            </a:r>
            <a:r>
              <a:rPr lang="en-US" sz="2200" dirty="0" err="1"/>
              <a:t>dólares</a:t>
            </a:r>
            <a:r>
              <a:rPr lang="en-US" sz="2200" dirty="0"/>
              <a:t> del </a:t>
            </a:r>
            <a:r>
              <a:rPr lang="en-US" sz="2200" dirty="0" err="1"/>
              <a:t>Título</a:t>
            </a:r>
            <a:r>
              <a:rPr lang="en-US" sz="2200" dirty="0"/>
              <a:t> I) para </a:t>
            </a:r>
            <a:r>
              <a:rPr lang="en-US" sz="2200" dirty="0" err="1"/>
              <a:t>complementar</a:t>
            </a:r>
            <a:r>
              <a:rPr lang="en-US" sz="2200" dirty="0"/>
              <a:t> </a:t>
            </a:r>
            <a:r>
              <a:rPr lang="en-US" sz="2200" dirty="0" err="1"/>
              <a:t>los</a:t>
            </a:r>
            <a:r>
              <a:rPr lang="en-US" sz="2200" dirty="0"/>
              <a:t> </a:t>
            </a:r>
            <a:r>
              <a:rPr lang="en-US" sz="2200" dirty="0" err="1"/>
              <a:t>programas</a:t>
            </a:r>
            <a:r>
              <a:rPr lang="en-US" sz="2200" dirty="0"/>
              <a:t> </a:t>
            </a:r>
            <a:r>
              <a:rPr lang="en-US" sz="2200" dirty="0" err="1"/>
              <a:t>existentes</a:t>
            </a:r>
            <a:r>
              <a:rPr lang="en-US" sz="2200" dirty="0"/>
              <a:t> de la </a:t>
            </a:r>
            <a:r>
              <a:rPr lang="en-US" sz="2200" dirty="0" err="1"/>
              <a:t>escuela</a:t>
            </a:r>
            <a:r>
              <a:rPr lang="en-US" sz="2200" dirty="0"/>
              <a:t>.  </a:t>
            </a:r>
            <a:r>
              <a:rPr lang="en-US" sz="2200" dirty="0" err="1"/>
              <a:t>Estos</a:t>
            </a:r>
            <a:r>
              <a:rPr lang="en-US" sz="2200" dirty="0"/>
              <a:t> </a:t>
            </a:r>
            <a:r>
              <a:rPr lang="en-US" sz="2200" dirty="0" err="1"/>
              <a:t>dólares</a:t>
            </a:r>
            <a:r>
              <a:rPr lang="en-US" sz="2200" dirty="0"/>
              <a:t> se </a:t>
            </a:r>
            <a:r>
              <a:rPr lang="en-US" sz="2200" dirty="0" err="1"/>
              <a:t>utilizan</a:t>
            </a:r>
            <a:r>
              <a:rPr lang="en-US" sz="2200" dirty="0"/>
              <a:t> para...
</a:t>
            </a:r>
            <a:r>
              <a:rPr lang="en-US" sz="2200" dirty="0" err="1"/>
              <a:t>Identificar</a:t>
            </a:r>
            <a:r>
              <a:rPr lang="en-US" sz="2200" dirty="0"/>
              <a:t> a </a:t>
            </a:r>
            <a:r>
              <a:rPr lang="en-US" sz="2200" dirty="0" err="1"/>
              <a:t>los</a:t>
            </a:r>
            <a:r>
              <a:rPr lang="en-US" sz="2200" dirty="0"/>
              <a:t> </a:t>
            </a:r>
            <a:r>
              <a:rPr lang="en-US" sz="2200" dirty="0" err="1"/>
              <a:t>estudiantes</a:t>
            </a:r>
            <a:r>
              <a:rPr lang="en-US" sz="2200" dirty="0"/>
              <a:t> que </a:t>
            </a:r>
            <a:r>
              <a:rPr lang="en-US" sz="2200" dirty="0" err="1"/>
              <a:t>experimentan</a:t>
            </a:r>
            <a:r>
              <a:rPr lang="en-US" sz="2200" dirty="0"/>
              <a:t> </a:t>
            </a:r>
            <a:r>
              <a:rPr lang="en-US" sz="2200" dirty="0" err="1"/>
              <a:t>dificultades</a:t>
            </a:r>
            <a:r>
              <a:rPr lang="en-US" sz="2200" dirty="0"/>
              <a:t> </a:t>
            </a:r>
            <a:r>
              <a:rPr lang="en-US" sz="2200" dirty="0" err="1"/>
              <a:t>académicas</a:t>
            </a:r>
            <a:r>
              <a:rPr lang="en-US" sz="2200" dirty="0"/>
              <a:t> y </a:t>
            </a:r>
            <a:r>
              <a:rPr lang="en-US" sz="2200" dirty="0" err="1"/>
              <a:t>brindar</a:t>
            </a:r>
            <a:r>
              <a:rPr lang="en-US" sz="2200" dirty="0"/>
              <a:t> </a:t>
            </a:r>
            <a:r>
              <a:rPr lang="en-US" sz="2200" dirty="0" err="1"/>
              <a:t>asistencia</a:t>
            </a:r>
            <a:r>
              <a:rPr lang="en-US" sz="2200" dirty="0"/>
              <a:t> </a:t>
            </a:r>
            <a:r>
              <a:rPr lang="en-US" sz="2200" dirty="0" err="1"/>
              <a:t>oportuna</a:t>
            </a:r>
            <a:r>
              <a:rPr lang="en-US" sz="2200" dirty="0"/>
              <a:t> para </a:t>
            </a:r>
            <a:r>
              <a:rPr lang="en-US" sz="2200" dirty="0" err="1"/>
              <a:t>ayudar</a:t>
            </a:r>
            <a:r>
              <a:rPr lang="en-US" sz="2200" dirty="0"/>
              <a:t> a </a:t>
            </a:r>
            <a:r>
              <a:rPr lang="en-US" sz="2200" dirty="0" err="1"/>
              <a:t>estos</a:t>
            </a:r>
            <a:r>
              <a:rPr lang="en-US" sz="2200" dirty="0"/>
              <a:t> </a:t>
            </a:r>
            <a:r>
              <a:rPr lang="en-US" sz="2200" dirty="0" err="1"/>
              <a:t>estudiantes</a:t>
            </a:r>
            <a:r>
              <a:rPr lang="en-US" sz="2200" dirty="0"/>
              <a:t> a </a:t>
            </a:r>
            <a:r>
              <a:rPr lang="en-US" sz="2200" dirty="0" err="1"/>
              <a:t>cumplir</a:t>
            </a:r>
            <a:r>
              <a:rPr lang="en-US" sz="2200" dirty="0"/>
              <a:t> con </a:t>
            </a:r>
            <a:r>
              <a:rPr lang="en-US" sz="2200" dirty="0" err="1"/>
              <a:t>los</a:t>
            </a:r>
            <a:r>
              <a:rPr lang="en-US" sz="2200" dirty="0"/>
              <a:t> </a:t>
            </a:r>
            <a:r>
              <a:rPr lang="en-US" sz="2200" dirty="0" err="1"/>
              <a:t>desafiantes</a:t>
            </a:r>
            <a:r>
              <a:rPr lang="en-US" sz="2200" dirty="0"/>
              <a:t> </a:t>
            </a:r>
            <a:r>
              <a:rPr lang="en-US" sz="2200" dirty="0" err="1"/>
              <a:t>estándares</a:t>
            </a:r>
            <a:r>
              <a:rPr lang="en-US" sz="2200" dirty="0"/>
              <a:t> de </a:t>
            </a:r>
            <a:r>
              <a:rPr lang="en-US" sz="2200" dirty="0" err="1"/>
              <a:t>contenido</a:t>
            </a:r>
            <a:r>
              <a:rPr lang="en-US" sz="2200" dirty="0"/>
              <a:t> del Estado.
</a:t>
            </a:r>
            <a:r>
              <a:rPr lang="en-US" sz="2200" dirty="0" err="1"/>
              <a:t>Compra</a:t>
            </a:r>
            <a:r>
              <a:rPr lang="en-US" sz="2200" dirty="0"/>
              <a:t> de personal/</a:t>
            </a:r>
            <a:r>
              <a:rPr lang="en-US" sz="2200" dirty="0" err="1"/>
              <a:t>programas</a:t>
            </a:r>
            <a:r>
              <a:rPr lang="en-US" sz="2200" dirty="0"/>
              <a:t>/</a:t>
            </a:r>
            <a:r>
              <a:rPr lang="en-US" sz="2200" dirty="0" err="1"/>
              <a:t>materiales</a:t>
            </a:r>
            <a:r>
              <a:rPr lang="en-US" sz="2200" dirty="0"/>
              <a:t>/</a:t>
            </a:r>
            <a:r>
              <a:rPr lang="en-US" sz="2200" dirty="0" err="1"/>
              <a:t>suministros</a:t>
            </a:r>
            <a:r>
              <a:rPr lang="en-US" sz="2200" dirty="0"/>
              <a:t> </a:t>
            </a:r>
            <a:r>
              <a:rPr lang="en-US" sz="2200" dirty="0" err="1"/>
              <a:t>suplementarios</a:t>
            </a:r>
            <a:r>
              <a:rPr lang="en-US" sz="2200" dirty="0"/>
              <a:t>
</a:t>
            </a:r>
            <a:r>
              <a:rPr lang="en-US" sz="2200" dirty="0" err="1"/>
              <a:t>Llevar</a:t>
            </a:r>
            <a:r>
              <a:rPr lang="en-US" sz="2200" dirty="0"/>
              <a:t> a </a:t>
            </a:r>
            <a:r>
              <a:rPr lang="en-US" sz="2200" dirty="0" err="1"/>
              <a:t>cabo</a:t>
            </a:r>
            <a:r>
              <a:rPr lang="en-US" sz="2200" dirty="0"/>
              <a:t> </a:t>
            </a:r>
            <a:r>
              <a:rPr lang="en-US" sz="2200" dirty="0" err="1"/>
              <a:t>reuniones</a:t>
            </a:r>
            <a:r>
              <a:rPr lang="en-US" sz="2200" dirty="0"/>
              <a:t>/</a:t>
            </a:r>
            <a:r>
              <a:rPr lang="en-US" sz="2200" dirty="0" err="1"/>
              <a:t>capacitaciones</a:t>
            </a:r>
            <a:r>
              <a:rPr lang="en-US" sz="2200" dirty="0"/>
              <a:t>/</a:t>
            </a:r>
            <a:r>
              <a:rPr lang="en-US" sz="2200" dirty="0" err="1"/>
              <a:t>actividades</a:t>
            </a:r>
            <a:r>
              <a:rPr lang="en-US" sz="2200" dirty="0"/>
              <a:t> de </a:t>
            </a:r>
            <a:r>
              <a:rPr lang="en-US" sz="2200" dirty="0" err="1"/>
              <a:t>participación</a:t>
            </a:r>
            <a:r>
              <a:rPr lang="en-US" sz="2200" dirty="0"/>
              <a:t> de </a:t>
            </a:r>
            <a:r>
              <a:rPr lang="en-US" sz="2200" dirty="0" err="1"/>
              <a:t>los</a:t>
            </a:r>
            <a:r>
              <a:rPr lang="en-US" sz="2200" dirty="0"/>
              <a:t> padres y las </a:t>
            </a:r>
            <a:r>
              <a:rPr lang="en-US" sz="2200" dirty="0" err="1"/>
              <a:t>familias</a:t>
            </a:r>
            <a:r>
              <a:rPr lang="en-US" sz="2200" dirty="0"/>
              <a:t>
Ser </a:t>
            </a:r>
            <a:r>
              <a:rPr lang="en-US" sz="2200" dirty="0" err="1"/>
              <a:t>una</a:t>
            </a:r>
            <a:r>
              <a:rPr lang="en-US" sz="2200" dirty="0"/>
              <a:t> </a:t>
            </a:r>
            <a:r>
              <a:rPr lang="en-US" sz="2200" dirty="0" err="1"/>
              <a:t>escuela</a:t>
            </a:r>
            <a:r>
              <a:rPr lang="en-US" sz="2200" dirty="0"/>
              <a:t> de </a:t>
            </a:r>
            <a:r>
              <a:rPr lang="en-US" sz="2200" dirty="0" err="1"/>
              <a:t>Título</a:t>
            </a:r>
            <a:r>
              <a:rPr lang="en-US" sz="2200" dirty="0"/>
              <a:t> I </a:t>
            </a:r>
            <a:r>
              <a:rPr lang="en-US" sz="2200" dirty="0" err="1"/>
              <a:t>también</a:t>
            </a:r>
            <a:r>
              <a:rPr lang="en-US" sz="2200" dirty="0"/>
              <a:t> </a:t>
            </a:r>
            <a:r>
              <a:rPr lang="en-US" sz="2200" dirty="0" err="1"/>
              <a:t>significa</a:t>
            </a:r>
            <a:r>
              <a:rPr lang="en-US" sz="2200" dirty="0"/>
              <a:t> la </a:t>
            </a:r>
            <a:r>
              <a:rPr lang="en-US" sz="2200" dirty="0" err="1"/>
              <a:t>participación</a:t>
            </a:r>
            <a:r>
              <a:rPr lang="en-US" sz="2200" dirty="0"/>
              <a:t> de </a:t>
            </a:r>
            <a:r>
              <a:rPr lang="en-US" sz="2200" dirty="0" err="1"/>
              <a:t>los</a:t>
            </a:r>
            <a:r>
              <a:rPr lang="en-US" sz="2200" dirty="0"/>
              <a:t> padres y la </a:t>
            </a:r>
            <a:r>
              <a:rPr lang="en-US" sz="2200" dirty="0" err="1"/>
              <a:t>familia</a:t>
            </a:r>
            <a:r>
              <a:rPr lang="en-US" sz="2200" dirty="0"/>
              <a:t> y </a:t>
            </a:r>
            <a:r>
              <a:rPr lang="en-US" sz="2200" dirty="0" err="1"/>
              <a:t>conocer</a:t>
            </a:r>
            <a:r>
              <a:rPr lang="en-US" sz="2200" dirty="0"/>
              <a:t> sus derechos bajo ESSA.</a:t>
            </a:r>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a:t>
            </a:r>
            <a:r>
              <a:rPr lang="en-US" sz="3200" dirty="0" err="1"/>
              <a:t>Qué</a:t>
            </a:r>
            <a:r>
              <a:rPr lang="en-US" sz="3200" dirty="0"/>
              <a:t> es la </a:t>
            </a:r>
            <a:r>
              <a:rPr lang="en-US" sz="3200" dirty="0" err="1"/>
              <a:t>reserva</a:t>
            </a:r>
            <a:r>
              <a:rPr lang="en-US" sz="3200" dirty="0"/>
              <a:t> del 1% y </a:t>
            </a:r>
            <a:r>
              <a:rPr lang="en-US" sz="3200" dirty="0" err="1"/>
              <a:t>cómo</a:t>
            </a:r>
            <a:r>
              <a:rPr lang="en-US" sz="3200" dirty="0"/>
              <a:t> </a:t>
            </a:r>
            <a:r>
              <a:rPr lang="en-US" sz="3200" dirty="0" err="1"/>
              <a:t>participan</a:t>
            </a:r>
            <a:r>
              <a:rPr lang="en-US" sz="3200" dirty="0"/>
              <a:t> </a:t>
            </a:r>
            <a:r>
              <a:rPr lang="en-US" sz="3200" dirty="0" err="1"/>
              <a:t>los</a:t>
            </a:r>
            <a:r>
              <a:rPr lang="en-US" sz="3200" dirty="0"/>
              <a:t> padres?</a:t>
            </a:r>
          </a:p>
        </p:txBody>
      </p:sp>
      <p:sp>
        <p:nvSpPr>
          <p:cNvPr id="3" name="Content Placeholder 2"/>
          <p:cNvSpPr>
            <a:spLocks noGrp="1"/>
          </p:cNvSpPr>
          <p:nvPr>
            <p:ph idx="1"/>
          </p:nvPr>
        </p:nvSpPr>
        <p:spPr>
          <a:xfrm>
            <a:off x="457200" y="2362200"/>
            <a:ext cx="8229600" cy="3810000"/>
          </a:xfrm>
        </p:spPr>
        <p:txBody>
          <a:bodyPr/>
          <a:lstStyle/>
          <a:p>
            <a:r>
              <a:rPr lang="en-US" sz="2000" dirty="0" err="1"/>
              <a:t>Cualquier</a:t>
            </a:r>
            <a:r>
              <a:rPr lang="en-US" sz="2000" dirty="0"/>
              <a:t> LEA con </a:t>
            </a:r>
            <a:r>
              <a:rPr lang="en-US" sz="2000" dirty="0" err="1"/>
              <a:t>una</a:t>
            </a:r>
            <a:r>
              <a:rPr lang="en-US" sz="2000" dirty="0"/>
              <a:t> </a:t>
            </a:r>
            <a:r>
              <a:rPr lang="en-US" sz="2000" dirty="0" err="1"/>
              <a:t>asignación</a:t>
            </a:r>
            <a:r>
              <a:rPr lang="en-US" sz="2000" dirty="0"/>
              <a:t> del </a:t>
            </a:r>
            <a:r>
              <a:rPr lang="en-US" sz="2000" dirty="0" err="1"/>
              <a:t>Título</a:t>
            </a:r>
            <a:r>
              <a:rPr lang="en-US" sz="2000" dirty="0"/>
              <a:t> I superior a $500,000 </a:t>
            </a:r>
            <a:r>
              <a:rPr lang="en-US" sz="2000" dirty="0" err="1"/>
              <a:t>está</a:t>
            </a:r>
            <a:r>
              <a:rPr lang="en-US" sz="2000" dirty="0"/>
              <a:t> </a:t>
            </a:r>
            <a:r>
              <a:rPr lang="en-US" sz="2000" dirty="0" err="1"/>
              <a:t>obligada</a:t>
            </a:r>
            <a:r>
              <a:rPr lang="en-US" sz="2000" dirty="0"/>
              <a:t> </a:t>
            </a:r>
            <a:r>
              <a:rPr lang="en-US" sz="2000" dirty="0" err="1"/>
              <a:t>por</a:t>
            </a:r>
            <a:r>
              <a:rPr lang="en-US" sz="2000" dirty="0"/>
              <a:t> ley a </a:t>
            </a:r>
            <a:r>
              <a:rPr lang="en-US" sz="2000" dirty="0" err="1"/>
              <a:t>reservar</a:t>
            </a:r>
            <a:r>
              <a:rPr lang="en-US" sz="2000" dirty="0"/>
              <a:t> </a:t>
            </a:r>
            <a:r>
              <a:rPr lang="en-US" sz="2000" dirty="0" err="1"/>
              <a:t>el</a:t>
            </a:r>
            <a:r>
              <a:rPr lang="en-US" sz="2000" dirty="0"/>
              <a:t> 1% de </a:t>
            </a:r>
            <a:r>
              <a:rPr lang="en-US" sz="2000" dirty="0" err="1"/>
              <a:t>su</a:t>
            </a:r>
            <a:r>
              <a:rPr lang="en-US" sz="2000" dirty="0"/>
              <a:t> </a:t>
            </a:r>
            <a:r>
              <a:rPr lang="en-US" sz="2000" dirty="0" err="1"/>
              <a:t>asignación</a:t>
            </a:r>
            <a:r>
              <a:rPr lang="en-US" sz="2000" dirty="0"/>
              <a:t> del </a:t>
            </a:r>
            <a:r>
              <a:rPr lang="en-US" sz="2000" dirty="0" err="1"/>
              <a:t>Título</a:t>
            </a:r>
            <a:r>
              <a:rPr lang="en-US" sz="2000" dirty="0"/>
              <a:t> I para la </a:t>
            </a:r>
            <a:r>
              <a:rPr lang="en-US" sz="2000" dirty="0" err="1"/>
              <a:t>participación</a:t>
            </a:r>
            <a:r>
              <a:rPr lang="en-US" sz="2000" dirty="0"/>
              <a:t> de </a:t>
            </a:r>
            <a:r>
              <a:rPr lang="en-US" sz="2000" dirty="0" err="1"/>
              <a:t>los</a:t>
            </a:r>
            <a:r>
              <a:rPr lang="en-US" sz="2000" dirty="0"/>
              <a:t> padres y la </a:t>
            </a:r>
            <a:r>
              <a:rPr lang="en-US" sz="2000" dirty="0" err="1"/>
              <a:t>familia</a:t>
            </a:r>
            <a:r>
              <a:rPr lang="en-US" sz="2000" dirty="0"/>
              <a:t>. 
De ese 1%, </a:t>
            </a:r>
            <a:r>
              <a:rPr lang="en-US" sz="2000" dirty="0" err="1"/>
              <a:t>el</a:t>
            </a:r>
            <a:r>
              <a:rPr lang="en-US" sz="2000" dirty="0"/>
              <a:t> 10% </a:t>
            </a:r>
            <a:r>
              <a:rPr lang="en-US" sz="2000" dirty="0" err="1"/>
              <a:t>puede</a:t>
            </a:r>
            <a:r>
              <a:rPr lang="en-US" sz="2000" dirty="0"/>
              <a:t> </a:t>
            </a:r>
            <a:r>
              <a:rPr lang="en-US" sz="2000" dirty="0" err="1"/>
              <a:t>reservarse</a:t>
            </a:r>
            <a:r>
              <a:rPr lang="en-US" sz="2000" dirty="0"/>
              <a:t> </a:t>
            </a:r>
            <a:r>
              <a:rPr lang="en-US" sz="2000" dirty="0" err="1"/>
              <a:t>en</a:t>
            </a:r>
            <a:r>
              <a:rPr lang="en-US" sz="2000" dirty="0"/>
              <a:t> la LEA para </a:t>
            </a:r>
            <a:r>
              <a:rPr lang="en-US" sz="2000" dirty="0" err="1"/>
              <a:t>iniciativas</a:t>
            </a:r>
            <a:r>
              <a:rPr lang="en-US" sz="2000" dirty="0"/>
              <a:t> de </a:t>
            </a:r>
            <a:r>
              <a:rPr lang="en-US" sz="2000" dirty="0" err="1"/>
              <a:t>todo</a:t>
            </a:r>
            <a:r>
              <a:rPr lang="en-US" sz="2000" dirty="0"/>
              <a:t> </a:t>
            </a:r>
            <a:r>
              <a:rPr lang="en-US" sz="2000" dirty="0" err="1"/>
              <a:t>el</a:t>
            </a:r>
            <a:r>
              <a:rPr lang="en-US" sz="2000" dirty="0"/>
              <a:t> </a:t>
            </a:r>
            <a:r>
              <a:rPr lang="en-US" sz="2000" dirty="0" err="1"/>
              <a:t>sistema</a:t>
            </a:r>
            <a:r>
              <a:rPr lang="en-US" sz="2000" dirty="0"/>
              <a:t> </a:t>
            </a:r>
            <a:r>
              <a:rPr lang="en-US" sz="2000" dirty="0" err="1"/>
              <a:t>relacionadas</a:t>
            </a:r>
            <a:r>
              <a:rPr lang="en-US" sz="2000" dirty="0"/>
              <a:t> con la </a:t>
            </a:r>
            <a:r>
              <a:rPr lang="en-US" sz="2000" dirty="0" err="1"/>
              <a:t>participación</a:t>
            </a:r>
            <a:r>
              <a:rPr lang="en-US" sz="2000" dirty="0"/>
              <a:t> de </a:t>
            </a:r>
            <a:r>
              <a:rPr lang="en-US" sz="2000" dirty="0" err="1"/>
              <a:t>los</a:t>
            </a:r>
            <a:r>
              <a:rPr lang="en-US" sz="2000" dirty="0"/>
              <a:t> padres y la </a:t>
            </a:r>
            <a:r>
              <a:rPr lang="en-US" sz="2000" dirty="0" err="1"/>
              <a:t>familia</a:t>
            </a:r>
            <a:r>
              <a:rPr lang="en-US" sz="2000" dirty="0"/>
              <a:t>.  El 90% restante </a:t>
            </a:r>
            <a:r>
              <a:rPr lang="en-US" sz="2000" dirty="0" err="1"/>
              <a:t>debe</a:t>
            </a:r>
            <a:r>
              <a:rPr lang="en-US" sz="2000" dirty="0"/>
              <a:t> </a:t>
            </a:r>
            <a:r>
              <a:rPr lang="en-US" sz="2000" dirty="0" err="1"/>
              <a:t>asignarse</a:t>
            </a:r>
            <a:r>
              <a:rPr lang="en-US" sz="2000" dirty="0"/>
              <a:t> a </a:t>
            </a:r>
            <a:r>
              <a:rPr lang="en-US" sz="2000" dirty="0" err="1"/>
              <a:t>todas</a:t>
            </a:r>
            <a:r>
              <a:rPr lang="en-US" sz="2000" dirty="0"/>
              <a:t> las </a:t>
            </a:r>
            <a:r>
              <a:rPr lang="en-US" sz="2000" dirty="0" err="1"/>
              <a:t>escuelas</a:t>
            </a:r>
            <a:r>
              <a:rPr lang="en-US" sz="2000" dirty="0"/>
              <a:t> de </a:t>
            </a:r>
            <a:r>
              <a:rPr lang="en-US" sz="2000" dirty="0" err="1"/>
              <a:t>Título</a:t>
            </a:r>
            <a:r>
              <a:rPr lang="en-US" sz="2000" dirty="0"/>
              <a:t> I </a:t>
            </a:r>
            <a:r>
              <a:rPr lang="en-US" sz="2000" dirty="0" err="1"/>
              <a:t>en</a:t>
            </a:r>
            <a:r>
              <a:rPr lang="en-US" sz="2000" dirty="0"/>
              <a:t> la LEA.  Por lo tanto, </a:t>
            </a:r>
            <a:r>
              <a:rPr lang="en-US" sz="2000" dirty="0" err="1"/>
              <a:t>cada</a:t>
            </a:r>
            <a:r>
              <a:rPr lang="en-US" sz="2000" dirty="0"/>
              <a:t> </a:t>
            </a:r>
            <a:r>
              <a:rPr lang="en-US" sz="2000" dirty="0" err="1"/>
              <a:t>escuela</a:t>
            </a:r>
            <a:r>
              <a:rPr lang="en-US" sz="2000" dirty="0"/>
              <a:t> de </a:t>
            </a:r>
            <a:r>
              <a:rPr lang="en-US" sz="2000" dirty="0" err="1"/>
              <a:t>Título</a:t>
            </a:r>
            <a:r>
              <a:rPr lang="en-US" sz="2000" dirty="0"/>
              <a:t> I </a:t>
            </a:r>
            <a:r>
              <a:rPr lang="en-US" sz="2000" dirty="0" err="1"/>
              <a:t>recibe</a:t>
            </a:r>
            <a:r>
              <a:rPr lang="en-US" sz="2000" dirty="0"/>
              <a:t> </a:t>
            </a:r>
            <a:r>
              <a:rPr lang="en-US" sz="2000" dirty="0" err="1"/>
              <a:t>su</a:t>
            </a:r>
            <a:r>
              <a:rPr lang="en-US" sz="2000" dirty="0"/>
              <a:t> </a:t>
            </a:r>
            <a:r>
              <a:rPr lang="en-US" sz="2000" dirty="0" err="1"/>
              <a:t>parte</a:t>
            </a:r>
            <a:r>
              <a:rPr lang="en-US" sz="2000" dirty="0"/>
              <a:t> del 90% para </a:t>
            </a:r>
            <a:r>
              <a:rPr lang="en-US" sz="2000" dirty="0" err="1"/>
              <a:t>implementar</a:t>
            </a:r>
            <a:r>
              <a:rPr lang="en-US" sz="2000" dirty="0"/>
              <a:t> la </a:t>
            </a:r>
            <a:r>
              <a:rPr lang="en-US" sz="2000" dirty="0" err="1"/>
              <a:t>participación</a:t>
            </a:r>
            <a:r>
              <a:rPr lang="en-US" sz="2000" dirty="0"/>
              <a:t> de </a:t>
            </a:r>
            <a:r>
              <a:rPr lang="en-US" sz="2000" dirty="0" err="1"/>
              <a:t>los</a:t>
            </a:r>
            <a:r>
              <a:rPr lang="en-US" sz="2000" dirty="0"/>
              <a:t> padres y las </a:t>
            </a:r>
            <a:r>
              <a:rPr lang="en-US" sz="2000" dirty="0" err="1"/>
              <a:t>familias</a:t>
            </a:r>
            <a:r>
              <a:rPr lang="en-US" sz="2000" dirty="0"/>
              <a:t> a </a:t>
            </a:r>
            <a:r>
              <a:rPr lang="en-US" sz="2000" dirty="0" err="1"/>
              <a:t>nivel</a:t>
            </a:r>
            <a:r>
              <a:rPr lang="en-US" sz="2000" dirty="0"/>
              <a:t> escolar con </a:t>
            </a:r>
            <a:r>
              <a:rPr lang="en-US" sz="2000" dirty="0" err="1"/>
              <a:t>expectativas</a:t>
            </a:r>
            <a:r>
              <a:rPr lang="en-US" sz="2000" dirty="0"/>
              <a:t> y </a:t>
            </a:r>
            <a:r>
              <a:rPr lang="en-US" sz="2000" dirty="0" err="1"/>
              <a:t>objetivos</a:t>
            </a:r>
            <a:r>
              <a:rPr lang="en-US" sz="2000" dirty="0"/>
              <a:t> claros para </a:t>
            </a:r>
            <a:r>
              <a:rPr lang="en-US" sz="2000" dirty="0" err="1"/>
              <a:t>una</a:t>
            </a:r>
            <a:r>
              <a:rPr lang="en-US" sz="2000" dirty="0"/>
              <a:t> </a:t>
            </a:r>
            <a:r>
              <a:rPr lang="en-US" sz="2000" dirty="0" err="1"/>
              <a:t>participación</a:t>
            </a:r>
            <a:r>
              <a:rPr lang="en-US" sz="2000" dirty="0"/>
              <a:t> </a:t>
            </a:r>
            <a:r>
              <a:rPr lang="en-US" sz="2000" dirty="0" err="1"/>
              <a:t>significativa</a:t>
            </a:r>
            <a:r>
              <a:rPr lang="en-US" sz="2000" dirty="0"/>
              <a:t>. 
</a:t>
            </a:r>
            <a:r>
              <a:rPr lang="en-US" sz="2000" dirty="0" err="1"/>
              <a:t>Ustedes</a:t>
            </a:r>
            <a:r>
              <a:rPr lang="en-US" sz="2000" dirty="0"/>
              <a:t>, </a:t>
            </a:r>
            <a:r>
              <a:rPr lang="en-US" sz="2000" dirty="0" err="1"/>
              <a:t>como</a:t>
            </a:r>
            <a:r>
              <a:rPr lang="en-US" sz="2000" dirty="0"/>
              <a:t> padres del </a:t>
            </a:r>
            <a:r>
              <a:rPr lang="en-US" sz="2000" dirty="0" err="1"/>
              <a:t>Título</a:t>
            </a:r>
            <a:r>
              <a:rPr lang="en-US" sz="2000" dirty="0"/>
              <a:t> I, </a:t>
            </a:r>
            <a:r>
              <a:rPr lang="en-US" sz="2000" dirty="0" err="1"/>
              <a:t>tienen</a:t>
            </a:r>
            <a:r>
              <a:rPr lang="en-US" sz="2000" dirty="0"/>
              <a:t> derecho a </a:t>
            </a:r>
            <a:r>
              <a:rPr lang="en-US" sz="2000" dirty="0" err="1"/>
              <a:t>participar</a:t>
            </a:r>
            <a:r>
              <a:rPr lang="en-US" sz="2000" dirty="0"/>
              <a:t> </a:t>
            </a:r>
            <a:r>
              <a:rPr lang="en-US" sz="2000" dirty="0" err="1"/>
              <a:t>en</a:t>
            </a:r>
            <a:r>
              <a:rPr lang="en-US" sz="2000" dirty="0"/>
              <a:t> la forma </a:t>
            </a:r>
            <a:r>
              <a:rPr lang="en-US" sz="2000" dirty="0" err="1"/>
              <a:t>en</a:t>
            </a:r>
            <a:r>
              <a:rPr lang="en-US" sz="2000" dirty="0"/>
              <a:t> que se </a:t>
            </a:r>
            <a:r>
              <a:rPr lang="en-US" sz="2000" dirty="0" err="1"/>
              <a:t>gasta</a:t>
            </a:r>
            <a:r>
              <a:rPr lang="en-US" sz="2000" dirty="0"/>
              <a:t> </a:t>
            </a:r>
            <a:r>
              <a:rPr lang="en-US" sz="2000" dirty="0" err="1"/>
              <a:t>este</a:t>
            </a:r>
            <a:r>
              <a:rPr lang="en-US" sz="2000" dirty="0"/>
              <a:t> dinero.</a:t>
            </a: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a:t>
            </a:r>
            <a:r>
              <a:rPr lang="en-US" sz="3200" dirty="0" err="1"/>
              <a:t>Qué</a:t>
            </a:r>
            <a:r>
              <a:rPr lang="en-US" sz="3200" dirty="0"/>
              <a:t> es </a:t>
            </a:r>
            <a:r>
              <a:rPr lang="en-US" sz="3200" dirty="0" err="1"/>
              <a:t>el</a:t>
            </a:r>
            <a:r>
              <a:rPr lang="en-US" sz="3200" dirty="0"/>
              <a:t> Plan </a:t>
            </a:r>
            <a:r>
              <a:rPr lang="en-US" sz="3200" dirty="0" err="1"/>
              <a:t>Consolidado</a:t>
            </a:r>
            <a:r>
              <a:rPr lang="en-US" sz="3200" dirty="0"/>
              <a:t> de la LEA?</a:t>
            </a:r>
          </a:p>
        </p:txBody>
      </p:sp>
      <p:sp>
        <p:nvSpPr>
          <p:cNvPr id="3" name="Content Placeholder 2"/>
          <p:cNvSpPr>
            <a:spLocks noGrp="1"/>
          </p:cNvSpPr>
          <p:nvPr>
            <p:ph idx="1"/>
          </p:nvPr>
        </p:nvSpPr>
        <p:spPr>
          <a:xfrm>
            <a:off x="381000" y="1828800"/>
            <a:ext cx="8001000" cy="4800600"/>
          </a:xfrm>
        </p:spPr>
        <p:txBody>
          <a:bodyPr/>
          <a:lstStyle/>
          <a:p>
            <a:r>
              <a:rPr lang="en-US" sz="2000" dirty="0"/>
              <a:t>El Plan </a:t>
            </a:r>
            <a:r>
              <a:rPr lang="en-US" sz="2000" dirty="0" err="1"/>
              <a:t>Consolidado</a:t>
            </a:r>
            <a:r>
              <a:rPr lang="en-US" sz="2000" dirty="0"/>
              <a:t> del </a:t>
            </a:r>
            <a:r>
              <a:rPr lang="en-US" sz="2000" dirty="0" err="1"/>
              <a:t>Título</a:t>
            </a:r>
            <a:r>
              <a:rPr lang="en-US" sz="2000" dirty="0"/>
              <a:t> I de la LEA </a:t>
            </a:r>
            <a:r>
              <a:rPr lang="en-US" sz="2000" dirty="0" err="1"/>
              <a:t>aborda</a:t>
            </a:r>
            <a:r>
              <a:rPr lang="en-US" sz="2000" dirty="0"/>
              <a:t> </a:t>
            </a:r>
            <a:r>
              <a:rPr lang="en-US" sz="2000" dirty="0" err="1"/>
              <a:t>cómo</a:t>
            </a:r>
            <a:r>
              <a:rPr lang="en-US" sz="2000" dirty="0"/>
              <a:t> la LEA </a:t>
            </a:r>
            <a:r>
              <a:rPr lang="en-US" sz="2000" dirty="0" err="1"/>
              <a:t>utilizará</a:t>
            </a:r>
            <a:r>
              <a:rPr lang="en-US" sz="2000" dirty="0"/>
              <a:t> </a:t>
            </a:r>
            <a:r>
              <a:rPr lang="en-US" sz="2000" dirty="0" err="1"/>
              <a:t>los</a:t>
            </a:r>
            <a:r>
              <a:rPr lang="en-US" sz="2000" dirty="0"/>
              <a:t> </a:t>
            </a:r>
            <a:r>
              <a:rPr lang="en-US" sz="2000" dirty="0" err="1"/>
              <a:t>fondos</a:t>
            </a:r>
            <a:r>
              <a:rPr lang="en-US" sz="2000" dirty="0"/>
              <a:t> del </a:t>
            </a:r>
            <a:r>
              <a:rPr lang="en-US" sz="2000" dirty="0" err="1"/>
              <a:t>Título</a:t>
            </a:r>
            <a:r>
              <a:rPr lang="en-US" sz="2000" dirty="0"/>
              <a:t> I </a:t>
            </a:r>
            <a:r>
              <a:rPr lang="en-US" sz="2000" dirty="0" err="1"/>
              <a:t>en</a:t>
            </a:r>
            <a:r>
              <a:rPr lang="en-US" sz="2000" dirty="0"/>
              <a:t> </a:t>
            </a:r>
            <a:r>
              <a:rPr lang="en-US" sz="2000" dirty="0" err="1"/>
              <a:t>todo</a:t>
            </a:r>
            <a:r>
              <a:rPr lang="en-US" sz="2000" dirty="0"/>
              <a:t> </a:t>
            </a:r>
            <a:r>
              <a:rPr lang="en-US" sz="2000" dirty="0" err="1"/>
              <a:t>el</a:t>
            </a:r>
            <a:r>
              <a:rPr lang="en-US" sz="2000" dirty="0"/>
              <a:t> </a:t>
            </a:r>
            <a:r>
              <a:rPr lang="en-US" sz="2000" dirty="0" err="1"/>
              <a:t>sistema</a:t>
            </a:r>
            <a:r>
              <a:rPr lang="en-US" sz="2000" dirty="0"/>
              <a:t> escolar.  Los </a:t>
            </a:r>
            <a:r>
              <a:rPr lang="en-US" sz="2000" dirty="0" err="1"/>
              <a:t>temas</a:t>
            </a:r>
            <a:r>
              <a:rPr lang="en-US" sz="2000" dirty="0"/>
              <a:t> </a:t>
            </a:r>
            <a:r>
              <a:rPr lang="en-US" sz="2000" dirty="0" err="1"/>
              <a:t>incluyen</a:t>
            </a:r>
            <a:r>
              <a:rPr lang="en-US" sz="2000" dirty="0"/>
              <a:t>:
</a:t>
            </a:r>
            <a:r>
              <a:rPr lang="en-US" sz="2000" dirty="0" err="1"/>
              <a:t>Evaluaciones</a:t>
            </a:r>
            <a:r>
              <a:rPr lang="en-US" sz="2000" dirty="0"/>
              <a:t> </a:t>
            </a:r>
            <a:r>
              <a:rPr lang="en-US" sz="2000" dirty="0" err="1"/>
              <a:t>académicas</a:t>
            </a:r>
            <a:r>
              <a:rPr lang="en-US" sz="2000" dirty="0"/>
              <a:t> de </a:t>
            </a:r>
            <a:r>
              <a:rPr lang="en-US" sz="2000" dirty="0" err="1"/>
              <a:t>los</a:t>
            </a:r>
            <a:r>
              <a:rPr lang="en-US" sz="2000" dirty="0"/>
              <a:t> </a:t>
            </a:r>
            <a:r>
              <a:rPr lang="en-US" sz="2000" dirty="0" err="1"/>
              <a:t>estudiantes</a:t>
            </a:r>
            <a:r>
              <a:rPr lang="en-US" sz="2000" dirty="0"/>
              <a:t> 
</a:t>
            </a:r>
            <a:r>
              <a:rPr lang="en-US" sz="2000" dirty="0" err="1"/>
              <a:t>Asistencia</a:t>
            </a:r>
            <a:r>
              <a:rPr lang="en-US" sz="2000" dirty="0"/>
              <a:t> </a:t>
            </a:r>
            <a:r>
              <a:rPr lang="en-US" sz="2000" dirty="0" err="1"/>
              <a:t>adicional</a:t>
            </a:r>
            <a:r>
              <a:rPr lang="en-US" sz="2000" dirty="0"/>
              <a:t> </a:t>
            </a:r>
            <a:r>
              <a:rPr lang="en-US" sz="2000" dirty="0" err="1"/>
              <a:t>proporcionada</a:t>
            </a:r>
            <a:r>
              <a:rPr lang="en-US" sz="2000" dirty="0"/>
              <a:t> a </a:t>
            </a:r>
            <a:r>
              <a:rPr lang="en-US" sz="2000" dirty="0" err="1"/>
              <a:t>los</a:t>
            </a:r>
            <a:r>
              <a:rPr lang="en-US" sz="2000" dirty="0"/>
              <a:t> </a:t>
            </a:r>
            <a:r>
              <a:rPr lang="en-US" sz="2000" dirty="0" err="1"/>
              <a:t>estudiantes</a:t>
            </a:r>
            <a:r>
              <a:rPr lang="en-US" sz="2000" dirty="0"/>
              <a:t> con </a:t>
            </a:r>
            <a:r>
              <a:rPr lang="en-US" sz="2000" dirty="0" err="1"/>
              <a:t>dificultades</a:t>
            </a:r>
            <a:r>
              <a:rPr lang="en-US" sz="2000" dirty="0"/>
              <a:t>
</a:t>
            </a:r>
            <a:r>
              <a:rPr lang="en-US" sz="2000" dirty="0" err="1"/>
              <a:t>Coordinación</a:t>
            </a:r>
            <a:r>
              <a:rPr lang="en-US" sz="2000" dirty="0"/>
              <a:t> e </a:t>
            </a:r>
            <a:r>
              <a:rPr lang="en-US" sz="2000" dirty="0" err="1"/>
              <a:t>integración</a:t>
            </a:r>
            <a:r>
              <a:rPr lang="en-US" sz="2000" dirty="0"/>
              <a:t> de </a:t>
            </a:r>
            <a:r>
              <a:rPr lang="en-US" sz="2000" dirty="0" err="1"/>
              <a:t>fondos</a:t>
            </a:r>
            <a:r>
              <a:rPr lang="en-US" sz="2000" dirty="0"/>
              <a:t> y </a:t>
            </a:r>
            <a:r>
              <a:rPr lang="en-US" sz="2000" dirty="0" err="1"/>
              <a:t>programas</a:t>
            </a:r>
            <a:r>
              <a:rPr lang="en-US" sz="2000" dirty="0"/>
              <a:t> federales
</a:t>
            </a:r>
            <a:r>
              <a:rPr lang="en-US" sz="2000" dirty="0" err="1"/>
              <a:t>Programas</a:t>
            </a:r>
            <a:r>
              <a:rPr lang="en-US" sz="2000" dirty="0"/>
              <a:t> </a:t>
            </a:r>
            <a:r>
              <a:rPr lang="en-US" sz="2000" dirty="0" err="1"/>
              <a:t>escolares</a:t>
            </a:r>
            <a:r>
              <a:rPr lang="en-US" sz="2000" dirty="0"/>
              <a:t> que </a:t>
            </a:r>
            <a:r>
              <a:rPr lang="en-US" sz="2000" dirty="0" err="1"/>
              <a:t>incluyen</a:t>
            </a:r>
            <a:r>
              <a:rPr lang="en-US" sz="2000" dirty="0"/>
              <a:t> </a:t>
            </a:r>
            <a:r>
              <a:rPr lang="en-US" sz="2000" dirty="0" err="1"/>
              <a:t>Migrantes</a:t>
            </a:r>
            <a:r>
              <a:rPr lang="en-US" sz="2000" dirty="0"/>
              <a:t>, </a:t>
            </a:r>
            <a:r>
              <a:rPr lang="en-US" sz="2000" dirty="0" err="1"/>
              <a:t>Preescolares</a:t>
            </a:r>
            <a:r>
              <a:rPr lang="en-US" sz="2000" dirty="0"/>
              <a:t>, </a:t>
            </a:r>
            <a:r>
              <a:rPr lang="en-US" sz="2000" dirty="0" err="1"/>
              <a:t>Inglés</a:t>
            </a:r>
            <a:r>
              <a:rPr lang="en-US" sz="2000" dirty="0"/>
              <a:t> y Personas sin Hogar, </a:t>
            </a:r>
            <a:r>
              <a:rPr lang="en-US" sz="2000" dirty="0" err="1"/>
              <a:t>según</a:t>
            </a:r>
            <a:r>
              <a:rPr lang="en-US" sz="2000" dirty="0"/>
              <a:t> </a:t>
            </a:r>
            <a:r>
              <a:rPr lang="en-US" sz="2000" dirty="0" err="1"/>
              <a:t>corresponda</a:t>
            </a:r>
            <a:r>
              <a:rPr lang="en-US" sz="2000" dirty="0"/>
              <a:t>.
</a:t>
            </a:r>
            <a:r>
              <a:rPr lang="en-US" sz="2000" dirty="0" err="1"/>
              <a:t>Estrategias</a:t>
            </a:r>
            <a:r>
              <a:rPr lang="en-US" sz="2000" dirty="0"/>
              <a:t> de </a:t>
            </a:r>
            <a:r>
              <a:rPr lang="en-US" sz="2000" dirty="0" err="1"/>
              <a:t>Participación</a:t>
            </a:r>
            <a:r>
              <a:rPr lang="en-US" sz="2000" dirty="0"/>
              <a:t> de </a:t>
            </a:r>
            <a:r>
              <a:rPr lang="en-US" sz="2000" dirty="0" err="1"/>
              <a:t>los</a:t>
            </a:r>
            <a:r>
              <a:rPr lang="en-US" sz="2000" dirty="0"/>
              <a:t> Padres y la Familia, que se </a:t>
            </a:r>
            <a:r>
              <a:rPr lang="en-US" sz="2000" dirty="0" err="1"/>
              <a:t>incluye</a:t>
            </a:r>
            <a:r>
              <a:rPr lang="en-US" sz="2000" dirty="0"/>
              <a:t> </a:t>
            </a:r>
            <a:r>
              <a:rPr lang="en-US" sz="2000" dirty="0" err="1"/>
              <a:t>en</a:t>
            </a:r>
            <a:r>
              <a:rPr lang="en-US" sz="2000" dirty="0"/>
              <a:t> la Política de </a:t>
            </a:r>
            <a:r>
              <a:rPr lang="en-US" sz="2000" dirty="0" err="1"/>
              <a:t>Participación</a:t>
            </a:r>
            <a:r>
              <a:rPr lang="en-US" sz="2000" dirty="0"/>
              <a:t> de </a:t>
            </a:r>
            <a:r>
              <a:rPr lang="en-US" sz="2000" dirty="0" err="1"/>
              <a:t>los</a:t>
            </a:r>
            <a:r>
              <a:rPr lang="en-US" sz="2000" dirty="0"/>
              <a:t> Padres y la Familia. 
</a:t>
            </a:r>
            <a:r>
              <a:rPr lang="en-US" sz="2000" dirty="0" err="1"/>
              <a:t>Usted</a:t>
            </a:r>
            <a:r>
              <a:rPr lang="en-US" sz="2000" dirty="0"/>
              <a:t>, </a:t>
            </a:r>
            <a:r>
              <a:rPr lang="en-US" sz="2000" dirty="0" err="1"/>
              <a:t>como</a:t>
            </a:r>
            <a:r>
              <a:rPr lang="en-US" sz="2000" dirty="0"/>
              <a:t> padre del </a:t>
            </a:r>
            <a:r>
              <a:rPr lang="en-US" sz="2000" dirty="0" err="1"/>
              <a:t>Título</a:t>
            </a:r>
            <a:r>
              <a:rPr lang="en-US" sz="2000" dirty="0"/>
              <a:t> I, </a:t>
            </a:r>
            <a:r>
              <a:rPr lang="en-US" sz="2000" dirty="0" err="1"/>
              <a:t>tiene</a:t>
            </a:r>
            <a:r>
              <a:rPr lang="en-US" sz="2000" dirty="0"/>
              <a:t> derecho a </a:t>
            </a:r>
            <a:r>
              <a:rPr lang="en-US" sz="2000" dirty="0" err="1"/>
              <a:t>participar</a:t>
            </a:r>
            <a:r>
              <a:rPr lang="en-US" sz="2000" dirty="0"/>
              <a:t> </a:t>
            </a:r>
            <a:r>
              <a:rPr lang="en-US" sz="2000" dirty="0" err="1"/>
              <a:t>en</a:t>
            </a:r>
            <a:r>
              <a:rPr lang="en-US" sz="2000" dirty="0"/>
              <a:t> </a:t>
            </a:r>
            <a:r>
              <a:rPr lang="en-US" sz="2000" dirty="0" err="1"/>
              <a:t>el</a:t>
            </a:r>
            <a:r>
              <a:rPr lang="en-US" sz="2000" dirty="0"/>
              <a:t> </a:t>
            </a:r>
            <a:r>
              <a:rPr lang="en-US" sz="2000" dirty="0" err="1"/>
              <a:t>desarrollo</a:t>
            </a:r>
            <a:r>
              <a:rPr lang="en-US" sz="2000" dirty="0"/>
              <a:t> del Plan </a:t>
            </a:r>
            <a:r>
              <a:rPr lang="en-US" sz="2000" dirty="0" err="1"/>
              <a:t>Consolidado</a:t>
            </a:r>
            <a:r>
              <a:rPr lang="en-US" sz="2000" dirty="0"/>
              <a:t> del </a:t>
            </a:r>
            <a:r>
              <a:rPr lang="en-US" sz="2000" dirty="0" err="1"/>
              <a:t>Título</a:t>
            </a:r>
            <a:r>
              <a:rPr lang="en-US" sz="2000" dirty="0"/>
              <a:t> I de la LEA</a:t>
            </a:r>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a:t>
            </a:r>
            <a:r>
              <a:rPr lang="en-US" sz="2800" dirty="0" err="1"/>
              <a:t>Qué</a:t>
            </a:r>
            <a:r>
              <a:rPr lang="en-US" sz="2800" dirty="0"/>
              <a:t> es </a:t>
            </a:r>
            <a:r>
              <a:rPr lang="en-US" sz="2800" dirty="0" err="1"/>
              <a:t>el</a:t>
            </a:r>
            <a:r>
              <a:rPr lang="en-US" sz="2800" dirty="0"/>
              <a:t> Plan de </a:t>
            </a:r>
            <a:r>
              <a:rPr lang="en-US" sz="2800" dirty="0" err="1"/>
              <a:t>Participación</a:t>
            </a:r>
            <a:r>
              <a:rPr lang="en-US" sz="2800" dirty="0"/>
              <a:t> de Padres y </a:t>
            </a:r>
            <a:r>
              <a:rPr lang="en-US" sz="2800" dirty="0" err="1"/>
              <a:t>Familias</a:t>
            </a:r>
            <a:r>
              <a:rPr lang="en-US" sz="2800" dirty="0"/>
              <a:t> de la LEA?</a:t>
            </a:r>
          </a:p>
        </p:txBody>
      </p:sp>
      <p:sp>
        <p:nvSpPr>
          <p:cNvPr id="3" name="Content Placeholder 2"/>
          <p:cNvSpPr>
            <a:spLocks noGrp="1"/>
          </p:cNvSpPr>
          <p:nvPr>
            <p:ph idx="1"/>
          </p:nvPr>
        </p:nvSpPr>
        <p:spPr>
          <a:xfrm>
            <a:off x="533400" y="2057400"/>
            <a:ext cx="8153400" cy="3962400"/>
          </a:xfrm>
        </p:spPr>
        <p:txBody>
          <a:bodyPr/>
          <a:lstStyle/>
          <a:p>
            <a:r>
              <a:rPr lang="en-US" sz="1400" dirty="0"/>
              <a:t>Este plan </a:t>
            </a:r>
            <a:r>
              <a:rPr lang="en-US" sz="1400" dirty="0" err="1"/>
              <a:t>aborda</a:t>
            </a:r>
            <a:r>
              <a:rPr lang="en-US" sz="1400" dirty="0"/>
              <a:t> </a:t>
            </a:r>
            <a:r>
              <a:rPr lang="en-US" sz="1400" dirty="0" err="1"/>
              <a:t>cómo</a:t>
            </a:r>
            <a:r>
              <a:rPr lang="en-US" sz="1400" dirty="0"/>
              <a:t> la LEA </a:t>
            </a:r>
            <a:r>
              <a:rPr lang="en-US" sz="1400" dirty="0" err="1"/>
              <a:t>implementará</a:t>
            </a:r>
            <a:r>
              <a:rPr lang="en-US" sz="1400" dirty="0"/>
              <a:t> </a:t>
            </a:r>
            <a:r>
              <a:rPr lang="en-US" sz="1400" dirty="0" err="1"/>
              <a:t>los</a:t>
            </a:r>
            <a:r>
              <a:rPr lang="en-US" sz="1400" dirty="0"/>
              <a:t> </a:t>
            </a:r>
            <a:r>
              <a:rPr lang="en-US" sz="1400" dirty="0" err="1"/>
              <a:t>requisitos</a:t>
            </a:r>
            <a:r>
              <a:rPr lang="en-US" sz="1400" dirty="0"/>
              <a:t> de </a:t>
            </a:r>
            <a:r>
              <a:rPr lang="en-US" sz="1400" dirty="0" err="1"/>
              <a:t>participación</a:t>
            </a:r>
            <a:r>
              <a:rPr lang="en-US" sz="1400" dirty="0"/>
              <a:t> de </a:t>
            </a:r>
            <a:r>
              <a:rPr lang="en-US" sz="1400" dirty="0" err="1"/>
              <a:t>los</a:t>
            </a:r>
            <a:r>
              <a:rPr lang="en-US" sz="1400" dirty="0"/>
              <a:t> padres y las </a:t>
            </a:r>
            <a:r>
              <a:rPr lang="en-US" sz="1400" dirty="0" err="1"/>
              <a:t>familias</a:t>
            </a:r>
            <a:r>
              <a:rPr lang="en-US" sz="1400" dirty="0"/>
              <a:t> de la Ley </a:t>
            </a:r>
            <a:r>
              <a:rPr lang="en-US" sz="1400" dirty="0" err="1"/>
              <a:t>Cada</a:t>
            </a:r>
            <a:r>
              <a:rPr lang="en-US" sz="1400" dirty="0"/>
              <a:t> </a:t>
            </a:r>
            <a:r>
              <a:rPr lang="en-US" sz="1400" dirty="0" err="1"/>
              <a:t>Estudiante</a:t>
            </a:r>
            <a:r>
              <a:rPr lang="en-US" sz="1400" dirty="0"/>
              <a:t> </a:t>
            </a:r>
            <a:r>
              <a:rPr lang="en-US" sz="1400" dirty="0" err="1"/>
              <a:t>Triunfa</a:t>
            </a:r>
            <a:r>
              <a:rPr lang="en-US" sz="1400" dirty="0"/>
              <a:t>.  </a:t>
            </a:r>
            <a:r>
              <a:rPr lang="en-US" sz="1400" dirty="0" err="1"/>
              <a:t>Incluye</a:t>
            </a:r>
            <a:r>
              <a:rPr lang="en-US" sz="1400" dirty="0"/>
              <a:t>...
Las </a:t>
            </a:r>
            <a:r>
              <a:rPr lang="en-US" sz="1400" dirty="0" err="1"/>
              <a:t>expectativas</a:t>
            </a:r>
            <a:r>
              <a:rPr lang="en-US" sz="1400" dirty="0"/>
              <a:t> de la LEA para </a:t>
            </a:r>
            <a:r>
              <a:rPr lang="en-US" sz="1400" dirty="0" err="1"/>
              <a:t>los</a:t>
            </a:r>
            <a:r>
              <a:rPr lang="en-US" sz="1400" dirty="0"/>
              <a:t> padres y las </a:t>
            </a:r>
            <a:r>
              <a:rPr lang="en-US" sz="1400" dirty="0" err="1"/>
              <a:t>familias</a:t>
            </a:r>
            <a:r>
              <a:rPr lang="en-US" sz="1400" dirty="0"/>
              <a:t>
El </a:t>
            </a:r>
            <a:r>
              <a:rPr lang="en-US" sz="1400" dirty="0" err="1"/>
              <a:t>éxito</a:t>
            </a:r>
            <a:r>
              <a:rPr lang="en-US" sz="1400" dirty="0"/>
              <a:t> de </a:t>
            </a:r>
            <a:r>
              <a:rPr lang="en-US" sz="1400" dirty="0" err="1"/>
              <a:t>nuestro</a:t>
            </a:r>
            <a:r>
              <a:rPr lang="en-US" sz="1400" dirty="0"/>
              <a:t> </a:t>
            </a:r>
            <a:r>
              <a:rPr lang="en-US" sz="1400" dirty="0" err="1"/>
              <a:t>programa</a:t>
            </a:r>
            <a:r>
              <a:rPr lang="en-US" sz="1400" dirty="0"/>
              <a:t> de </a:t>
            </a:r>
            <a:r>
              <a:rPr lang="en-US" sz="1400" dirty="0" err="1"/>
              <a:t>Título</a:t>
            </a:r>
            <a:r>
              <a:rPr lang="en-US" sz="1400" dirty="0"/>
              <a:t> I </a:t>
            </a:r>
            <a:r>
              <a:rPr lang="en-US" sz="1400" dirty="0" err="1"/>
              <a:t>depende</a:t>
            </a:r>
            <a:r>
              <a:rPr lang="en-US" sz="1400" dirty="0"/>
              <a:t> de </a:t>
            </a:r>
            <a:r>
              <a:rPr lang="en-US" sz="1400" dirty="0" err="1"/>
              <a:t>asociaciones</a:t>
            </a:r>
            <a:r>
              <a:rPr lang="en-US" sz="1400" dirty="0"/>
              <a:t> </a:t>
            </a:r>
            <a:r>
              <a:rPr lang="en-US" sz="1400" dirty="0" err="1"/>
              <a:t>sólidas</a:t>
            </a:r>
            <a:r>
              <a:rPr lang="en-US" sz="1400" dirty="0"/>
              <a:t> entre </a:t>
            </a:r>
            <a:r>
              <a:rPr lang="en-US" sz="1400" dirty="0" err="1"/>
              <a:t>estudiantes</a:t>
            </a:r>
            <a:r>
              <a:rPr lang="en-US" sz="1400" dirty="0"/>
              <a:t>, padres y maestros.
Para </a:t>
            </a:r>
            <a:r>
              <a:rPr lang="en-US" sz="1400" dirty="0" err="1"/>
              <a:t>apoyar</a:t>
            </a:r>
            <a:r>
              <a:rPr lang="en-US" sz="1400" dirty="0"/>
              <a:t> </a:t>
            </a:r>
            <a:r>
              <a:rPr lang="en-US" sz="1400" dirty="0" err="1"/>
              <a:t>el</a:t>
            </a:r>
            <a:r>
              <a:rPr lang="en-US" sz="1400" dirty="0"/>
              <a:t> </a:t>
            </a:r>
            <a:r>
              <a:rPr lang="en-US" sz="1400" dirty="0" err="1"/>
              <a:t>esfuerzo</a:t>
            </a:r>
            <a:r>
              <a:rPr lang="en-US" sz="1400" dirty="0"/>
              <a:t> de </a:t>
            </a:r>
            <a:r>
              <a:rPr lang="en-US" sz="1400" dirty="0" err="1"/>
              <a:t>nuestro</a:t>
            </a:r>
            <a:r>
              <a:rPr lang="en-US" sz="1400" dirty="0"/>
              <a:t> </a:t>
            </a:r>
            <a:r>
              <a:rPr lang="en-US" sz="1400" dirty="0" err="1"/>
              <a:t>equipo</a:t>
            </a:r>
            <a:r>
              <a:rPr lang="en-US" sz="1400" dirty="0"/>
              <a:t>, les </a:t>
            </a:r>
            <a:r>
              <a:rPr lang="en-US" sz="1400" dirty="0" err="1"/>
              <a:t>pedimos</a:t>
            </a:r>
            <a:r>
              <a:rPr lang="en-US" sz="1400" dirty="0"/>
              <a:t> a </a:t>
            </a:r>
            <a:r>
              <a:rPr lang="en-US" sz="1400" dirty="0" err="1"/>
              <a:t>los</a:t>
            </a:r>
            <a:r>
              <a:rPr lang="en-US" sz="1400" dirty="0"/>
              <a:t> padres que </a:t>
            </a:r>
            <a:r>
              <a:rPr lang="en-US" sz="1400" dirty="0" err="1"/>
              <a:t>asistan</a:t>
            </a:r>
            <a:r>
              <a:rPr lang="en-US" sz="1400" dirty="0"/>
              <a:t> a </a:t>
            </a:r>
            <a:r>
              <a:rPr lang="en-US" sz="1400" dirty="0" err="1"/>
              <a:t>conferencias</a:t>
            </a:r>
            <a:r>
              <a:rPr lang="en-US" sz="1400" dirty="0"/>
              <a:t>, se </a:t>
            </a:r>
            <a:r>
              <a:rPr lang="en-US" sz="1400" dirty="0" err="1"/>
              <a:t>comuniquen</a:t>
            </a:r>
            <a:r>
              <a:rPr lang="en-US" sz="1400" dirty="0"/>
              <a:t> </a:t>
            </a:r>
            <a:r>
              <a:rPr lang="en-US" sz="1400" dirty="0" err="1"/>
              <a:t>regularmente</a:t>
            </a:r>
            <a:r>
              <a:rPr lang="en-US" sz="1400" dirty="0"/>
              <a:t> con </a:t>
            </a:r>
            <a:r>
              <a:rPr lang="en-US" sz="1400" dirty="0" err="1"/>
              <a:t>los</a:t>
            </a:r>
            <a:r>
              <a:rPr lang="en-US" sz="1400" dirty="0"/>
              <a:t> maestros y </a:t>
            </a:r>
            <a:r>
              <a:rPr lang="en-US" sz="1400" dirty="0" err="1"/>
              <a:t>ayuden</a:t>
            </a:r>
            <a:r>
              <a:rPr lang="en-US" sz="1400" dirty="0"/>
              <a:t> a sus </a:t>
            </a:r>
            <a:r>
              <a:rPr lang="en-US" sz="1400" dirty="0" err="1"/>
              <a:t>hijos</a:t>
            </a:r>
            <a:r>
              <a:rPr lang="en-US" sz="1400" dirty="0"/>
              <a:t> con la </a:t>
            </a:r>
            <a:r>
              <a:rPr lang="en-US" sz="1400" dirty="0" err="1"/>
              <a:t>tarea</a:t>
            </a:r>
            <a:r>
              <a:rPr lang="en-US" sz="1400" dirty="0"/>
              <a:t> y la </a:t>
            </a:r>
            <a:r>
              <a:rPr lang="en-US" sz="1400" dirty="0" err="1"/>
              <a:t>lectura</a:t>
            </a:r>
            <a:r>
              <a:rPr lang="en-US" sz="1400" dirty="0"/>
              <a:t> </a:t>
            </a:r>
            <a:r>
              <a:rPr lang="en-US" sz="1400" dirty="0" err="1"/>
              <a:t>cada</a:t>
            </a:r>
            <a:r>
              <a:rPr lang="en-US" sz="1400" dirty="0"/>
              <a:t> </a:t>
            </a:r>
            <a:r>
              <a:rPr lang="en-US" sz="1400" dirty="0" err="1"/>
              <a:t>noche</a:t>
            </a:r>
            <a:r>
              <a:rPr lang="en-US" sz="1400" dirty="0"/>
              <a:t>.
</a:t>
            </a:r>
            <a:r>
              <a:rPr lang="en-US" sz="1400" dirty="0" err="1"/>
              <a:t>Cómo</a:t>
            </a:r>
            <a:r>
              <a:rPr lang="en-US" sz="1400" dirty="0"/>
              <a:t> la LEA </a:t>
            </a:r>
            <a:r>
              <a:rPr lang="en-US" sz="1400" dirty="0" err="1"/>
              <a:t>involucrará</a:t>
            </a:r>
            <a:r>
              <a:rPr lang="en-US" sz="1400" dirty="0"/>
              <a:t> a </a:t>
            </a:r>
            <a:r>
              <a:rPr lang="en-US" sz="1400" dirty="0" err="1"/>
              <a:t>los</a:t>
            </a:r>
            <a:r>
              <a:rPr lang="en-US" sz="1400" dirty="0"/>
              <a:t> padres </a:t>
            </a:r>
            <a:r>
              <a:rPr lang="en-US" sz="1400" dirty="0" err="1"/>
              <a:t>en</a:t>
            </a:r>
            <a:r>
              <a:rPr lang="en-US" sz="1400" dirty="0"/>
              <a:t> la </a:t>
            </a:r>
            <a:r>
              <a:rPr lang="en-US" sz="1400" dirty="0" err="1"/>
              <a:t>toma</a:t>
            </a:r>
            <a:r>
              <a:rPr lang="en-US" sz="1400" dirty="0"/>
              <a:t> de </a:t>
            </a:r>
            <a:r>
              <a:rPr lang="en-US" sz="1400" dirty="0" err="1"/>
              <a:t>decisiones</a:t>
            </a:r>
            <a:r>
              <a:rPr lang="en-US" sz="1400" dirty="0"/>
              <a:t>
</a:t>
            </a:r>
            <a:r>
              <a:rPr lang="en-US" sz="1400" dirty="0" err="1"/>
              <a:t>Llevar</a:t>
            </a:r>
            <a:r>
              <a:rPr lang="en-US" sz="1400" dirty="0"/>
              <a:t> a </a:t>
            </a:r>
            <a:r>
              <a:rPr lang="en-US" sz="1400" dirty="0" err="1"/>
              <a:t>cabo</a:t>
            </a:r>
            <a:r>
              <a:rPr lang="en-US" sz="1400" dirty="0"/>
              <a:t> </a:t>
            </a:r>
            <a:r>
              <a:rPr lang="en-US" sz="1400" dirty="0" err="1"/>
              <a:t>noches</a:t>
            </a:r>
            <a:r>
              <a:rPr lang="en-US" sz="1400" dirty="0"/>
              <a:t> </a:t>
            </a:r>
            <a:r>
              <a:rPr lang="en-US" sz="1400" dirty="0" err="1"/>
              <a:t>familiares</a:t>
            </a:r>
            <a:r>
              <a:rPr lang="en-US" sz="1400" dirty="0"/>
              <a:t>
</a:t>
            </a:r>
            <a:r>
              <a:rPr lang="en-US" sz="1400" dirty="0" err="1"/>
              <a:t>Noche</a:t>
            </a:r>
            <a:r>
              <a:rPr lang="en-US" sz="1400" dirty="0"/>
              <a:t> Multicultural
</a:t>
            </a:r>
            <a:r>
              <a:rPr lang="en-US" sz="1400" dirty="0" err="1"/>
              <a:t>Noche</a:t>
            </a:r>
            <a:r>
              <a:rPr lang="en-US" sz="1400" dirty="0"/>
              <a:t> STEM
</a:t>
            </a:r>
            <a:r>
              <a:rPr lang="en-US" sz="1400" dirty="0" err="1"/>
              <a:t>Cómo</a:t>
            </a:r>
            <a:r>
              <a:rPr lang="en-US" sz="1400" dirty="0"/>
              <a:t> </a:t>
            </a:r>
            <a:r>
              <a:rPr lang="en-US" sz="1400" dirty="0" err="1"/>
              <a:t>trabajará</a:t>
            </a:r>
            <a:r>
              <a:rPr lang="en-US" sz="1400" dirty="0"/>
              <a:t> la LEA para </a:t>
            </a:r>
            <a:r>
              <a:rPr lang="en-US" sz="1400" dirty="0" err="1"/>
              <a:t>desarrollar</a:t>
            </a:r>
            <a:r>
              <a:rPr lang="en-US" sz="1400" dirty="0"/>
              <a:t> la </a:t>
            </a:r>
            <a:r>
              <a:rPr lang="en-US" sz="1400" dirty="0" err="1"/>
              <a:t>capacidad</a:t>
            </a:r>
            <a:r>
              <a:rPr lang="en-US" sz="1400" dirty="0"/>
              <a:t> de las </a:t>
            </a:r>
            <a:r>
              <a:rPr lang="en-US" sz="1400" dirty="0" err="1"/>
              <a:t>escuelas</a:t>
            </a:r>
            <a:r>
              <a:rPr lang="en-US" sz="1400" dirty="0"/>
              <a:t> y </a:t>
            </a:r>
            <a:r>
              <a:rPr lang="en-US" sz="1400" dirty="0" err="1"/>
              <a:t>los</a:t>
            </a:r>
            <a:r>
              <a:rPr lang="en-US" sz="1400" dirty="0"/>
              <a:t> padres para </a:t>
            </a:r>
            <a:r>
              <a:rPr lang="en-US" sz="1400" dirty="0" err="1"/>
              <a:t>una</a:t>
            </a:r>
            <a:r>
              <a:rPr lang="en-US" sz="1400" dirty="0"/>
              <a:t> </a:t>
            </a:r>
            <a:r>
              <a:rPr lang="en-US" sz="1400" dirty="0" err="1"/>
              <a:t>fuerte</a:t>
            </a:r>
            <a:r>
              <a:rPr lang="en-US" sz="1400" dirty="0"/>
              <a:t> </a:t>
            </a:r>
            <a:r>
              <a:rPr lang="en-US" sz="1400" dirty="0" err="1"/>
              <a:t>participación</a:t>
            </a:r>
            <a:r>
              <a:rPr lang="en-US" sz="1400" dirty="0"/>
              <a:t> de </a:t>
            </a:r>
            <a:r>
              <a:rPr lang="en-US" sz="1400" dirty="0" err="1"/>
              <a:t>los</a:t>
            </a:r>
            <a:r>
              <a:rPr lang="en-US" sz="1400" dirty="0"/>
              <a:t> padres para </a:t>
            </a:r>
            <a:r>
              <a:rPr lang="en-US" sz="1400" dirty="0" err="1"/>
              <a:t>mejorar</a:t>
            </a:r>
            <a:r>
              <a:rPr lang="en-US" sz="1400" dirty="0"/>
              <a:t> </a:t>
            </a:r>
            <a:r>
              <a:rPr lang="en-US" sz="1400" dirty="0" err="1"/>
              <a:t>el</a:t>
            </a:r>
            <a:r>
              <a:rPr lang="en-US" sz="1400" dirty="0"/>
              <a:t> </a:t>
            </a:r>
            <a:r>
              <a:rPr lang="en-US" sz="1400" dirty="0" err="1"/>
              <a:t>rendimiento</a:t>
            </a:r>
            <a:r>
              <a:rPr lang="en-US" sz="1400" dirty="0"/>
              <a:t> </a:t>
            </a:r>
            <a:r>
              <a:rPr lang="en-US" sz="1400" dirty="0" err="1"/>
              <a:t>académico</a:t>
            </a:r>
            <a:r>
              <a:rPr lang="en-US" sz="1400" dirty="0"/>
              <a:t> de </a:t>
            </a:r>
            <a:r>
              <a:rPr lang="en-US" sz="1400" dirty="0" err="1"/>
              <a:t>los</a:t>
            </a:r>
            <a:r>
              <a:rPr lang="en-US" sz="1400" dirty="0"/>
              <a:t> </a:t>
            </a:r>
            <a:r>
              <a:rPr lang="en-US" sz="1400" dirty="0" err="1"/>
              <a:t>estudiantes</a:t>
            </a:r>
            <a:r>
              <a:rPr lang="en-US" sz="1400" dirty="0"/>
              <a:t>
</a:t>
            </a:r>
            <a:r>
              <a:rPr lang="en-US" sz="1400" dirty="0" err="1"/>
              <a:t>Recursos</a:t>
            </a:r>
            <a:r>
              <a:rPr lang="en-US" sz="1400" dirty="0"/>
              <a:t> para las </a:t>
            </a:r>
            <a:r>
              <a:rPr lang="en-US" sz="1400" dirty="0" err="1"/>
              <a:t>familias</a:t>
            </a:r>
            <a:r>
              <a:rPr lang="en-US" sz="1400" dirty="0"/>
              <a:t>
</a:t>
            </a:r>
            <a:r>
              <a:rPr lang="en-US" sz="1400" dirty="0" err="1"/>
              <a:t>Libros</a:t>
            </a:r>
            <a:r>
              <a:rPr lang="en-US" sz="1400" dirty="0"/>
              <a:t>, </a:t>
            </a:r>
            <a:r>
              <a:rPr lang="en-US" sz="1400" dirty="0" err="1"/>
              <a:t>juegos</a:t>
            </a:r>
            <a:r>
              <a:rPr lang="en-US" sz="1400" dirty="0"/>
              <a:t> de </a:t>
            </a:r>
            <a:r>
              <a:rPr lang="en-US" sz="1400" dirty="0" err="1"/>
              <a:t>matemáticas</a:t>
            </a:r>
            <a:r>
              <a:rPr lang="en-US" sz="1400" dirty="0"/>
              <a:t>, </a:t>
            </a:r>
            <a:r>
              <a:rPr lang="en-US" sz="1400" dirty="0" err="1"/>
              <a:t>información</a:t>
            </a:r>
            <a:r>
              <a:rPr lang="en-US" sz="1400" dirty="0"/>
              <a:t> </a:t>
            </a:r>
            <a:r>
              <a:rPr lang="en-US" sz="1400" dirty="0" err="1"/>
              <a:t>sobre</a:t>
            </a:r>
            <a:r>
              <a:rPr lang="en-US" sz="1400" dirty="0"/>
              <a:t> </a:t>
            </a:r>
            <a:r>
              <a:rPr lang="en-US" sz="1400" dirty="0" err="1"/>
              <a:t>cómo</a:t>
            </a:r>
            <a:r>
              <a:rPr lang="en-US" sz="1400" dirty="0"/>
              <a:t> </a:t>
            </a:r>
            <a:r>
              <a:rPr lang="en-US" sz="1400" dirty="0" err="1"/>
              <a:t>ayudar</a:t>
            </a:r>
            <a:r>
              <a:rPr lang="en-US" sz="1400" dirty="0"/>
              <a:t> a </a:t>
            </a:r>
            <a:r>
              <a:rPr lang="en-US" sz="1400" dirty="0" err="1"/>
              <a:t>su</a:t>
            </a:r>
            <a:r>
              <a:rPr lang="en-US" sz="1400" dirty="0"/>
              <a:t> </a:t>
            </a:r>
            <a:r>
              <a:rPr lang="en-US" sz="1400" dirty="0" err="1"/>
              <a:t>hijo</a:t>
            </a:r>
            <a:r>
              <a:rPr lang="en-US" sz="1400" dirty="0"/>
              <a:t> a </a:t>
            </a:r>
            <a:r>
              <a:rPr lang="en-US" sz="1400" dirty="0" err="1"/>
              <a:t>tener</a:t>
            </a:r>
            <a:r>
              <a:rPr lang="en-US" sz="1400" dirty="0"/>
              <a:t> </a:t>
            </a:r>
            <a:r>
              <a:rPr lang="en-US" sz="1400" dirty="0" err="1"/>
              <a:t>éxito</a:t>
            </a:r>
            <a:r>
              <a:rPr lang="en-US" sz="1400" dirty="0"/>
              <a:t> </a:t>
            </a:r>
            <a:r>
              <a:rPr lang="en-US" sz="1400" dirty="0" err="1"/>
              <a:t>en</a:t>
            </a:r>
            <a:r>
              <a:rPr lang="en-US" sz="1400" dirty="0"/>
              <a:t> la </a:t>
            </a:r>
            <a:r>
              <a:rPr lang="en-US" sz="1400" dirty="0" err="1"/>
              <a:t>escuela</a:t>
            </a:r>
            <a:r>
              <a:rPr lang="en-US" sz="1400" dirty="0"/>
              <a:t> y </a:t>
            </a:r>
            <a:r>
              <a:rPr lang="en-US" sz="1400" dirty="0" err="1"/>
              <a:t>conferencias</a:t>
            </a:r>
            <a:r>
              <a:rPr lang="en-US" sz="1400" dirty="0"/>
              <a:t> </a:t>
            </a:r>
            <a:r>
              <a:rPr lang="en-US" sz="1400" dirty="0" err="1"/>
              <a:t>disponibles</a:t>
            </a:r>
            <a:r>
              <a:rPr lang="en-US" sz="1400" dirty="0"/>
              <a:t> a </a:t>
            </a:r>
            <a:r>
              <a:rPr lang="en-US" sz="1400" dirty="0" err="1"/>
              <a:t>pedido</a:t>
            </a:r>
            <a:r>
              <a:rPr lang="en-US" sz="1400" dirty="0"/>
              <a:t>
</a:t>
            </a:r>
            <a:r>
              <a:rPr lang="en-US" sz="1400" dirty="0" err="1"/>
              <a:t>Ustedes</a:t>
            </a:r>
            <a:r>
              <a:rPr lang="en-US" sz="1400" dirty="0"/>
              <a:t>, </a:t>
            </a:r>
            <a:r>
              <a:rPr lang="en-US" sz="1400" dirty="0" err="1"/>
              <a:t>como</a:t>
            </a:r>
            <a:r>
              <a:rPr lang="en-US" sz="1400" dirty="0"/>
              <a:t> padres del </a:t>
            </a:r>
            <a:r>
              <a:rPr lang="en-US" sz="1400" dirty="0" err="1"/>
              <a:t>Título</a:t>
            </a:r>
            <a:r>
              <a:rPr lang="en-US" sz="1400" dirty="0"/>
              <a:t> I, </a:t>
            </a:r>
            <a:r>
              <a:rPr lang="en-US" sz="1400" dirty="0" err="1"/>
              <a:t>tienen</a:t>
            </a:r>
            <a:r>
              <a:rPr lang="en-US" sz="1400" dirty="0"/>
              <a:t> derecho a </a:t>
            </a:r>
            <a:r>
              <a:rPr lang="en-US" sz="1400" dirty="0" err="1"/>
              <a:t>participar</a:t>
            </a:r>
            <a:r>
              <a:rPr lang="en-US" sz="1400" dirty="0"/>
              <a:t> </a:t>
            </a:r>
            <a:r>
              <a:rPr lang="en-US" sz="1400" dirty="0" err="1"/>
              <a:t>en</a:t>
            </a:r>
            <a:r>
              <a:rPr lang="en-US" sz="1400" dirty="0"/>
              <a:t> </a:t>
            </a:r>
            <a:r>
              <a:rPr lang="en-US" sz="1400" dirty="0" err="1"/>
              <a:t>el</a:t>
            </a:r>
            <a:r>
              <a:rPr lang="en-US" sz="1400" dirty="0"/>
              <a:t> </a:t>
            </a:r>
            <a:r>
              <a:rPr lang="en-US" sz="1400" dirty="0" err="1"/>
              <a:t>desarrollo</a:t>
            </a:r>
            <a:r>
              <a:rPr lang="en-US" sz="1400" dirty="0"/>
              <a:t> de </a:t>
            </a:r>
            <a:r>
              <a:rPr lang="en-US" sz="1400" dirty="0" err="1"/>
              <a:t>este</a:t>
            </a:r>
            <a:r>
              <a:rPr lang="en-US" sz="1400" dirty="0"/>
              <a:t> plan.</a:t>
            </a:r>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a:t>
            </a:r>
            <a:r>
              <a:rPr lang="en-US" sz="3200" dirty="0" err="1"/>
              <a:t>Qué</a:t>
            </a:r>
            <a:r>
              <a:rPr lang="en-US" sz="3200" dirty="0"/>
              <a:t> es un CIP?</a:t>
            </a:r>
          </a:p>
        </p:txBody>
      </p:sp>
      <p:sp>
        <p:nvSpPr>
          <p:cNvPr id="3" name="Content Placeholder 2"/>
          <p:cNvSpPr>
            <a:spLocks noGrp="1"/>
          </p:cNvSpPr>
          <p:nvPr>
            <p:ph idx="1"/>
          </p:nvPr>
        </p:nvSpPr>
        <p:spPr>
          <a:xfrm>
            <a:off x="457200" y="2057400"/>
            <a:ext cx="7696200" cy="3611563"/>
          </a:xfrm>
        </p:spPr>
        <p:txBody>
          <a:bodyPr/>
          <a:lstStyle/>
          <a:p>
            <a:r>
              <a:rPr lang="en-US" sz="2200" dirty="0"/>
              <a:t>El CIP es </a:t>
            </a:r>
            <a:r>
              <a:rPr lang="en-US" sz="2200" dirty="0" err="1"/>
              <a:t>el</a:t>
            </a:r>
            <a:r>
              <a:rPr lang="en-US" sz="2200" dirty="0"/>
              <a:t> Plan de </a:t>
            </a:r>
            <a:r>
              <a:rPr lang="en-US" sz="2200" dirty="0" err="1"/>
              <a:t>Mejora</a:t>
            </a:r>
            <a:r>
              <a:rPr lang="en-US" sz="2200" dirty="0"/>
              <a:t> Continua de </a:t>
            </a:r>
            <a:r>
              <a:rPr lang="en-US" sz="2200" dirty="0" err="1"/>
              <a:t>su</a:t>
            </a:r>
            <a:r>
              <a:rPr lang="en-US" sz="2200" dirty="0"/>
              <a:t> </a:t>
            </a:r>
            <a:r>
              <a:rPr lang="en-US" sz="2200" dirty="0" err="1"/>
              <a:t>escuela</a:t>
            </a:r>
            <a:r>
              <a:rPr lang="en-US" sz="2200" dirty="0"/>
              <a:t> e </a:t>
            </a:r>
            <a:r>
              <a:rPr lang="en-US" sz="2200" dirty="0" err="1"/>
              <a:t>incluye</a:t>
            </a:r>
            <a:r>
              <a:rPr lang="en-US" sz="2200" dirty="0"/>
              <a:t>:
Una </a:t>
            </a:r>
            <a:r>
              <a:rPr lang="en-US" sz="2200" dirty="0" err="1"/>
              <a:t>evaluación</a:t>
            </a:r>
            <a:r>
              <a:rPr lang="en-US" sz="2200" dirty="0"/>
              <a:t> de las </a:t>
            </a:r>
            <a:r>
              <a:rPr lang="en-US" sz="2200" dirty="0" err="1"/>
              <a:t>necesidades</a:t>
            </a:r>
            <a:r>
              <a:rPr lang="en-US" sz="2200" dirty="0"/>
              <a:t> y un </a:t>
            </a:r>
            <a:r>
              <a:rPr lang="en-US" sz="2200" dirty="0" err="1"/>
              <a:t>resumen</a:t>
            </a:r>
            <a:r>
              <a:rPr lang="en-US" sz="2200" dirty="0"/>
              <a:t> de </a:t>
            </a:r>
            <a:r>
              <a:rPr lang="en-US" sz="2200" dirty="0" err="1"/>
              <a:t>los</a:t>
            </a:r>
            <a:r>
              <a:rPr lang="en-US" sz="2200" dirty="0"/>
              <a:t> </a:t>
            </a:r>
            <a:r>
              <a:rPr lang="en-US" sz="2200" dirty="0" err="1"/>
              <a:t>datos</a:t>
            </a:r>
            <a:r>
              <a:rPr lang="en-US" sz="2200" dirty="0"/>
              <a:t>
Metas y </a:t>
            </a:r>
            <a:r>
              <a:rPr lang="en-US" sz="2200" dirty="0" err="1"/>
              <a:t>estrategias</a:t>
            </a:r>
            <a:r>
              <a:rPr lang="en-US" sz="2200" dirty="0"/>
              <a:t> para </a:t>
            </a:r>
            <a:r>
              <a:rPr lang="en-US" sz="2200" dirty="0" err="1"/>
              <a:t>abordar</a:t>
            </a:r>
            <a:r>
              <a:rPr lang="en-US" sz="2200" dirty="0"/>
              <a:t> las </a:t>
            </a:r>
            <a:r>
              <a:rPr lang="en-US" sz="2200" dirty="0" err="1"/>
              <a:t>necesidades</a:t>
            </a:r>
            <a:r>
              <a:rPr lang="en-US" sz="2200" dirty="0"/>
              <a:t> </a:t>
            </a:r>
            <a:r>
              <a:rPr lang="en-US" sz="2200" dirty="0" err="1"/>
              <a:t>académicas</a:t>
            </a:r>
            <a:r>
              <a:rPr lang="en-US" sz="2200" dirty="0"/>
              <a:t> de </a:t>
            </a:r>
            <a:r>
              <a:rPr lang="en-US" sz="2200" dirty="0" err="1"/>
              <a:t>los</a:t>
            </a:r>
            <a:r>
              <a:rPr lang="en-US" sz="2200" dirty="0"/>
              <a:t> </a:t>
            </a:r>
            <a:r>
              <a:rPr lang="en-US" sz="2200" dirty="0" err="1"/>
              <a:t>estudiantes</a:t>
            </a:r>
            <a:r>
              <a:rPr lang="en-US" sz="2200" dirty="0"/>
              <a:t>
</a:t>
            </a:r>
            <a:r>
              <a:rPr lang="en-US" sz="2200" dirty="0" err="1"/>
              <a:t>Necesidades</a:t>
            </a:r>
            <a:r>
              <a:rPr lang="en-US" sz="2200" dirty="0"/>
              <a:t> de </a:t>
            </a:r>
            <a:r>
              <a:rPr lang="en-US" sz="2200" dirty="0" err="1"/>
              <a:t>desarrollo</a:t>
            </a:r>
            <a:r>
              <a:rPr lang="en-US" sz="2200" dirty="0"/>
              <a:t> </a:t>
            </a:r>
            <a:r>
              <a:rPr lang="en-US" sz="2200" dirty="0" err="1"/>
              <a:t>profesional</a:t>
            </a:r>
            <a:r>
              <a:rPr lang="en-US" sz="2200" dirty="0"/>
              <a:t>
</a:t>
            </a:r>
            <a:r>
              <a:rPr lang="en-US" sz="2200" dirty="0" err="1"/>
              <a:t>Coordinación</a:t>
            </a:r>
            <a:r>
              <a:rPr lang="en-US" sz="2200" dirty="0"/>
              <a:t> de </a:t>
            </a:r>
            <a:r>
              <a:rPr lang="en-US" sz="2200" dirty="0" err="1"/>
              <a:t>Recursos</a:t>
            </a:r>
            <a:r>
              <a:rPr lang="en-US" sz="2200" dirty="0"/>
              <a:t>/</a:t>
            </a:r>
            <a:r>
              <a:rPr lang="en-US" sz="2200" dirty="0" err="1"/>
              <a:t>Presupuesto</a:t>
            </a:r>
            <a:r>
              <a:rPr lang="en-US" sz="2200" dirty="0"/>
              <a:t> Integral
La </a:t>
            </a:r>
            <a:r>
              <a:rPr lang="en-US" sz="2200" dirty="0" err="1"/>
              <a:t>política</a:t>
            </a:r>
            <a:r>
              <a:rPr lang="en-US" sz="2200" dirty="0"/>
              <a:t> de </a:t>
            </a:r>
            <a:r>
              <a:rPr lang="en-US" sz="2200" dirty="0" err="1"/>
              <a:t>participación</a:t>
            </a:r>
            <a:r>
              <a:rPr lang="en-US" sz="2200" dirty="0"/>
              <a:t> de </a:t>
            </a:r>
            <a:r>
              <a:rPr lang="en-US" sz="2200" dirty="0" err="1"/>
              <a:t>los</a:t>
            </a:r>
            <a:r>
              <a:rPr lang="en-US" sz="2200" dirty="0"/>
              <a:t> padres y las </a:t>
            </a:r>
            <a:r>
              <a:rPr lang="en-US" sz="2200" dirty="0" err="1"/>
              <a:t>familias</a:t>
            </a:r>
            <a:r>
              <a:rPr lang="en-US" sz="2200" dirty="0"/>
              <a:t> de la </a:t>
            </a:r>
            <a:r>
              <a:rPr lang="en-US" sz="2200" dirty="0" err="1"/>
              <a:t>escuela</a:t>
            </a:r>
            <a:r>
              <a:rPr lang="en-US" sz="2200" dirty="0"/>
              <a:t>.
</a:t>
            </a:r>
            <a:r>
              <a:rPr lang="en-US" sz="2200" dirty="0" err="1"/>
              <a:t>Ustedes</a:t>
            </a:r>
            <a:r>
              <a:rPr lang="en-US" sz="2200" dirty="0"/>
              <a:t>, </a:t>
            </a:r>
            <a:r>
              <a:rPr lang="en-US" sz="2200" dirty="0" err="1"/>
              <a:t>como</a:t>
            </a:r>
            <a:r>
              <a:rPr lang="en-US" sz="2200" dirty="0"/>
              <a:t> padres del </a:t>
            </a:r>
            <a:r>
              <a:rPr lang="en-US" sz="2200" dirty="0" err="1"/>
              <a:t>Título</a:t>
            </a:r>
            <a:r>
              <a:rPr lang="en-US" sz="2200" dirty="0"/>
              <a:t> I, </a:t>
            </a:r>
            <a:r>
              <a:rPr lang="en-US" sz="2200" dirty="0" err="1"/>
              <a:t>tienen</a:t>
            </a:r>
            <a:r>
              <a:rPr lang="en-US" sz="2200" dirty="0"/>
              <a:t> derecho a </a:t>
            </a:r>
            <a:r>
              <a:rPr lang="en-US" sz="2200" dirty="0" err="1"/>
              <a:t>participar</a:t>
            </a:r>
            <a:r>
              <a:rPr lang="en-US" sz="2200" dirty="0"/>
              <a:t> </a:t>
            </a:r>
            <a:r>
              <a:rPr lang="en-US" sz="2200" dirty="0" err="1"/>
              <a:t>en</a:t>
            </a:r>
            <a:r>
              <a:rPr lang="en-US" sz="2200" dirty="0"/>
              <a:t> </a:t>
            </a:r>
            <a:r>
              <a:rPr lang="en-US" sz="2200" dirty="0" err="1"/>
              <a:t>el</a:t>
            </a:r>
            <a:r>
              <a:rPr lang="en-US" sz="2200" dirty="0"/>
              <a:t> </a:t>
            </a:r>
            <a:r>
              <a:rPr lang="en-US" sz="2200" dirty="0" err="1"/>
              <a:t>desarrollo</a:t>
            </a:r>
            <a:r>
              <a:rPr lang="en-US" sz="2200" dirty="0"/>
              <a:t> de </a:t>
            </a:r>
            <a:r>
              <a:rPr lang="en-US" sz="2200" dirty="0" err="1"/>
              <a:t>este</a:t>
            </a:r>
            <a:r>
              <a:rPr lang="en-US" sz="2200" dirty="0"/>
              <a:t> plan.</a:t>
            </a:r>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5751</TotalTime>
  <Words>3349</Words>
  <Application>Microsoft Macintosh PowerPoint</Application>
  <PresentationFormat>On-screen Show (4:3)</PresentationFormat>
  <Paragraphs>160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Bienvenidos a la Reunión Anual de Padres de Título I</vt:lpstr>
      <vt:lpstr>¿Por qué estamos aquí?</vt:lpstr>
      <vt:lpstr>Lo que aprenderás...</vt:lpstr>
      <vt:lpstr>Lo que aprenderás... (Continuación)</vt:lpstr>
      <vt:lpstr>¿Qué significa ser una escuela de Título I?</vt:lpstr>
      <vt:lpstr>¿Qué es la reserva del 1% y cómo participan los padres?</vt:lpstr>
      <vt:lpstr>¿Qué es el Plan Consolidado de la LEA?</vt:lpstr>
      <vt:lpstr>¿Qué es el Plan de Participación de Padres y Familias de la LEA?</vt:lpstr>
      <vt:lpstr>¿Qué es un CIP?</vt:lpstr>
      <vt:lpstr>Lo que se incluye en el Plan de Participación de Padres y Familias de la escuela</vt:lpstr>
      <vt:lpstr>¿Qué es el Pacto entre la Escuela y los Padres?</vt:lpstr>
      <vt:lpstr>¿Cómo solicito las calificaciones de los maestros de mi hijo?</vt:lpstr>
      <vt:lpstr>¿Cómo se lleva a cabo la evaluación de la Política de Participación de Padres y Familias de la LEA?</vt:lpstr>
      <vt:lpstr>Información de contacto</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Felipe, Doreathea (Jones)</cp:lastModifiedBy>
  <cp:revision>202</cp:revision>
  <cp:lastPrinted>2023-09-07T14:42:57Z</cp:lastPrinted>
  <dcterms:created xsi:type="dcterms:W3CDTF">2008-12-30T20:58:07Z</dcterms:created>
  <dcterms:modified xsi:type="dcterms:W3CDTF">2023-11-03T19:11:33Z</dcterms:modified>
</cp:coreProperties>
</file>